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
  </p:notesMasterIdLst>
  <p:sldIdLst>
    <p:sldId id="263" r:id="rId2"/>
    <p:sldId id="271" r:id="rId3"/>
  </p:sldIdLst>
  <p:sldSz cx="7559675" cy="10691813"/>
  <p:notesSz cx="6888163" cy="100187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E72"/>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テーマ スタイル 1 - アクセント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41" autoAdjust="0"/>
    <p:restoredTop sz="94660"/>
  </p:normalViewPr>
  <p:slideViewPr>
    <p:cSldViewPr snapToGrid="0">
      <p:cViewPr varScale="1">
        <p:scale>
          <a:sx n="114" d="100"/>
          <a:sy n="114" d="100"/>
        </p:scale>
        <p:origin x="3860"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uruya shigenao" userId="a492f74d760d3b5e" providerId="LiveId" clId="{8C3B04DF-7138-4773-805D-B842F0092F6A}"/>
    <pc:docChg chg="undo redo custSel modSld">
      <pc:chgData name="furuya shigenao" userId="a492f74d760d3b5e" providerId="LiveId" clId="{8C3B04DF-7138-4773-805D-B842F0092F6A}" dt="2023-03-06T11:40:21.755" v="314" actId="1076"/>
      <pc:docMkLst>
        <pc:docMk/>
      </pc:docMkLst>
      <pc:sldChg chg="modSp mod">
        <pc:chgData name="furuya shigenao" userId="a492f74d760d3b5e" providerId="LiveId" clId="{8C3B04DF-7138-4773-805D-B842F0092F6A}" dt="2023-03-06T11:40:21.755" v="314" actId="1076"/>
        <pc:sldMkLst>
          <pc:docMk/>
          <pc:sldMk cId="2623135411" sldId="263"/>
        </pc:sldMkLst>
        <pc:spChg chg="mod">
          <ac:chgData name="furuya shigenao" userId="a492f74d760d3b5e" providerId="LiveId" clId="{8C3B04DF-7138-4773-805D-B842F0092F6A}" dt="2023-03-06T11:36:54.891" v="293" actId="14100"/>
          <ac:spMkLst>
            <pc:docMk/>
            <pc:sldMk cId="2623135411" sldId="263"/>
            <ac:spMk id="4" creationId="{837DA529-28D7-6C97-4D62-2B17B8F68D2C}"/>
          </ac:spMkLst>
        </pc:spChg>
        <pc:spChg chg="mod">
          <ac:chgData name="furuya shigenao" userId="a492f74d760d3b5e" providerId="LiveId" clId="{8C3B04DF-7138-4773-805D-B842F0092F6A}" dt="2023-03-06T11:00:02.501" v="43" actId="207"/>
          <ac:spMkLst>
            <pc:docMk/>
            <pc:sldMk cId="2623135411" sldId="263"/>
            <ac:spMk id="8" creationId="{2D5B5ED2-C104-4166-A97F-2A016BA95B9A}"/>
          </ac:spMkLst>
        </pc:spChg>
        <pc:spChg chg="mod">
          <ac:chgData name="furuya shigenao" userId="a492f74d760d3b5e" providerId="LiveId" clId="{8C3B04DF-7138-4773-805D-B842F0092F6A}" dt="2023-03-06T11:08:26.599" v="77" actId="255"/>
          <ac:spMkLst>
            <pc:docMk/>
            <pc:sldMk cId="2623135411" sldId="263"/>
            <ac:spMk id="11" creationId="{6B23F1C9-8363-4336-A730-A6CA9C001364}"/>
          </ac:spMkLst>
        </pc:spChg>
        <pc:spChg chg="mod">
          <ac:chgData name="furuya shigenao" userId="a492f74d760d3b5e" providerId="LiveId" clId="{8C3B04DF-7138-4773-805D-B842F0092F6A}" dt="2023-03-06T11:08:47.681" v="78" actId="255"/>
          <ac:spMkLst>
            <pc:docMk/>
            <pc:sldMk cId="2623135411" sldId="263"/>
            <ac:spMk id="13" creationId="{B15992BE-AFA1-4D5E-B622-3639A494FDFB}"/>
          </ac:spMkLst>
        </pc:spChg>
        <pc:spChg chg="mod">
          <ac:chgData name="furuya shigenao" userId="a492f74d760d3b5e" providerId="LiveId" clId="{8C3B04DF-7138-4773-805D-B842F0092F6A}" dt="2023-03-06T11:09:24.328" v="81" actId="115"/>
          <ac:spMkLst>
            <pc:docMk/>
            <pc:sldMk cId="2623135411" sldId="263"/>
            <ac:spMk id="22" creationId="{DA086810-02A7-4C08-81B7-13EBC01FC2AD}"/>
          </ac:spMkLst>
        </pc:spChg>
        <pc:spChg chg="mod">
          <ac:chgData name="furuya shigenao" userId="a492f74d760d3b5e" providerId="LiveId" clId="{8C3B04DF-7138-4773-805D-B842F0092F6A}" dt="2023-03-06T11:39:53.743" v="311" actId="14100"/>
          <ac:spMkLst>
            <pc:docMk/>
            <pc:sldMk cId="2623135411" sldId="263"/>
            <ac:spMk id="26" creationId="{8514BA80-2EA0-4044-9771-26AD3C93A467}"/>
          </ac:spMkLst>
        </pc:spChg>
        <pc:spChg chg="mod">
          <ac:chgData name="furuya shigenao" userId="a492f74d760d3b5e" providerId="LiveId" clId="{8C3B04DF-7138-4773-805D-B842F0092F6A}" dt="2023-03-06T11:39:23.047" v="307" actId="1076"/>
          <ac:spMkLst>
            <pc:docMk/>
            <pc:sldMk cId="2623135411" sldId="263"/>
            <ac:spMk id="27" creationId="{DAADC0C1-C468-4D8B-9C10-001F5DAACAD7}"/>
          </ac:spMkLst>
        </pc:spChg>
        <pc:spChg chg="mod">
          <ac:chgData name="furuya shigenao" userId="a492f74d760d3b5e" providerId="LiveId" clId="{8C3B04DF-7138-4773-805D-B842F0092F6A}" dt="2023-03-06T11:38:36.180" v="302" actId="255"/>
          <ac:spMkLst>
            <pc:docMk/>
            <pc:sldMk cId="2623135411" sldId="263"/>
            <ac:spMk id="28" creationId="{37C1AB4C-DEE4-44D2-99D7-A61CAD75ADE2}"/>
          </ac:spMkLst>
        </pc:spChg>
        <pc:spChg chg="mod ord">
          <ac:chgData name="furuya shigenao" userId="a492f74d760d3b5e" providerId="LiveId" clId="{8C3B04DF-7138-4773-805D-B842F0092F6A}" dt="2023-03-06T11:26:54.844" v="134" actId="1076"/>
          <ac:spMkLst>
            <pc:docMk/>
            <pc:sldMk cId="2623135411" sldId="263"/>
            <ac:spMk id="29" creationId="{2602D9B8-B434-4E46-AA2C-8469C7054F0F}"/>
          </ac:spMkLst>
        </pc:spChg>
        <pc:spChg chg="mod ord">
          <ac:chgData name="furuya shigenao" userId="a492f74d760d3b5e" providerId="LiveId" clId="{8C3B04DF-7138-4773-805D-B842F0092F6A}" dt="2023-03-06T11:26:48.101" v="133" actId="1076"/>
          <ac:spMkLst>
            <pc:docMk/>
            <pc:sldMk cId="2623135411" sldId="263"/>
            <ac:spMk id="30" creationId="{2602D9B8-B434-4E46-AA2C-8469C7054F0F}"/>
          </ac:spMkLst>
        </pc:spChg>
        <pc:spChg chg="mod">
          <ac:chgData name="furuya shigenao" userId="a492f74d760d3b5e" providerId="LiveId" clId="{8C3B04DF-7138-4773-805D-B842F0092F6A}" dt="2023-03-06T11:37:04.607" v="296" actId="207"/>
          <ac:spMkLst>
            <pc:docMk/>
            <pc:sldMk cId="2623135411" sldId="263"/>
            <ac:spMk id="33" creationId="{2602D9B8-B434-4E46-AA2C-8469C7054F0F}"/>
          </ac:spMkLst>
        </pc:spChg>
        <pc:spChg chg="mod">
          <ac:chgData name="furuya shigenao" userId="a492f74d760d3b5e" providerId="LiveId" clId="{8C3B04DF-7138-4773-805D-B842F0092F6A}" dt="2023-03-06T11:37:05.609" v="297" actId="207"/>
          <ac:spMkLst>
            <pc:docMk/>
            <pc:sldMk cId="2623135411" sldId="263"/>
            <ac:spMk id="34" creationId="{0C644B83-DE36-435D-9300-B452CFF55B1A}"/>
          </ac:spMkLst>
        </pc:spChg>
        <pc:spChg chg="mod ord">
          <ac:chgData name="furuya shigenao" userId="a492f74d760d3b5e" providerId="LiveId" clId="{8C3B04DF-7138-4773-805D-B842F0092F6A}" dt="2023-03-06T11:27:22.439" v="135" actId="166"/>
          <ac:spMkLst>
            <pc:docMk/>
            <pc:sldMk cId="2623135411" sldId="263"/>
            <ac:spMk id="35" creationId="{0C644B83-DE36-435D-9300-B452CFF55B1A}"/>
          </ac:spMkLst>
        </pc:spChg>
        <pc:spChg chg="mod ord">
          <ac:chgData name="furuya shigenao" userId="a492f74d760d3b5e" providerId="LiveId" clId="{8C3B04DF-7138-4773-805D-B842F0092F6A}" dt="2023-03-06T11:27:28.501" v="136" actId="166"/>
          <ac:spMkLst>
            <pc:docMk/>
            <pc:sldMk cId="2623135411" sldId="263"/>
            <ac:spMk id="36" creationId="{0C644B83-DE36-435D-9300-B452CFF55B1A}"/>
          </ac:spMkLst>
        </pc:spChg>
        <pc:picChg chg="mod">
          <ac:chgData name="furuya shigenao" userId="a492f74d760d3b5e" providerId="LiveId" clId="{8C3B04DF-7138-4773-805D-B842F0092F6A}" dt="2023-03-06T11:40:07.668" v="313" actId="1076"/>
          <ac:picMkLst>
            <pc:docMk/>
            <pc:sldMk cId="2623135411" sldId="263"/>
            <ac:picMk id="5" creationId="{11FFFB89-95CB-5568-DDB7-3AE788195402}"/>
          </ac:picMkLst>
        </pc:picChg>
        <pc:picChg chg="mod">
          <ac:chgData name="furuya shigenao" userId="a492f74d760d3b5e" providerId="LiveId" clId="{8C3B04DF-7138-4773-805D-B842F0092F6A}" dt="2023-03-06T11:28:33.731" v="144" actId="1076"/>
          <ac:picMkLst>
            <pc:docMk/>
            <pc:sldMk cId="2623135411" sldId="263"/>
            <ac:picMk id="15" creationId="{86F9C4E6-A2C6-ADCB-DF4E-FC754A6C4A61}"/>
          </ac:picMkLst>
        </pc:picChg>
        <pc:picChg chg="mod">
          <ac:chgData name="furuya shigenao" userId="a492f74d760d3b5e" providerId="LiveId" clId="{8C3B04DF-7138-4773-805D-B842F0092F6A}" dt="2023-03-06T11:40:21.755" v="314" actId="1076"/>
          <ac:picMkLst>
            <pc:docMk/>
            <pc:sldMk cId="2623135411" sldId="263"/>
            <ac:picMk id="31" creationId="{F300F3A6-9385-A0D9-2973-D613CF762A1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5487" cy="501713"/>
          </a:xfrm>
          <a:prstGeom prst="rect">
            <a:avLst/>
          </a:prstGeom>
        </p:spPr>
        <p:txBody>
          <a:bodyPr vert="horz" lIns="89119" tIns="44560" rIns="89119" bIns="44560" rtlCol="0"/>
          <a:lstStyle>
            <a:lvl1pPr algn="l">
              <a:defRPr sz="1100"/>
            </a:lvl1pPr>
          </a:lstStyle>
          <a:p>
            <a:endParaRPr kumimoji="1" lang="ja-JP" altLang="en-US"/>
          </a:p>
        </p:txBody>
      </p:sp>
      <p:sp>
        <p:nvSpPr>
          <p:cNvPr id="3" name="日付プレースホルダー 2"/>
          <p:cNvSpPr>
            <a:spLocks noGrp="1"/>
          </p:cNvSpPr>
          <p:nvPr>
            <p:ph type="dt" idx="1"/>
          </p:nvPr>
        </p:nvSpPr>
        <p:spPr>
          <a:xfrm>
            <a:off x="3901139" y="0"/>
            <a:ext cx="2985487" cy="501713"/>
          </a:xfrm>
          <a:prstGeom prst="rect">
            <a:avLst/>
          </a:prstGeom>
        </p:spPr>
        <p:txBody>
          <a:bodyPr vert="horz" lIns="89119" tIns="44560" rIns="89119" bIns="44560" rtlCol="0"/>
          <a:lstStyle>
            <a:lvl1pPr algn="r">
              <a:defRPr sz="1100"/>
            </a:lvl1pPr>
          </a:lstStyle>
          <a:p>
            <a:fld id="{EFDB8997-23AF-4D4D-96B5-1D610EB78CE6}" type="datetimeFigureOut">
              <a:rPr kumimoji="1" lang="ja-JP" altLang="en-US" smtClean="0"/>
              <a:t>2023/4/24</a:t>
            </a:fld>
            <a:endParaRPr kumimoji="1" lang="ja-JP" altLang="en-US"/>
          </a:p>
        </p:txBody>
      </p:sp>
      <p:sp>
        <p:nvSpPr>
          <p:cNvPr id="4" name="スライド イメージ プレースホルダー 3"/>
          <p:cNvSpPr>
            <a:spLocks noGrp="1" noRot="1" noChangeAspect="1"/>
          </p:cNvSpPr>
          <p:nvPr>
            <p:ph type="sldImg" idx="2"/>
          </p:nvPr>
        </p:nvSpPr>
        <p:spPr>
          <a:xfrm>
            <a:off x="2249488" y="1252538"/>
            <a:ext cx="2389187" cy="3379787"/>
          </a:xfrm>
          <a:prstGeom prst="rect">
            <a:avLst/>
          </a:prstGeom>
          <a:noFill/>
          <a:ln w="12700">
            <a:solidFill>
              <a:prstClr val="black"/>
            </a:solidFill>
          </a:ln>
        </p:spPr>
        <p:txBody>
          <a:bodyPr vert="horz" lIns="89119" tIns="44560" rIns="89119" bIns="44560" rtlCol="0" anchor="ctr"/>
          <a:lstStyle/>
          <a:p>
            <a:endParaRPr lang="ja-JP" altLang="en-US"/>
          </a:p>
        </p:txBody>
      </p:sp>
      <p:sp>
        <p:nvSpPr>
          <p:cNvPr id="5" name="ノート プレースホルダー 4"/>
          <p:cNvSpPr>
            <a:spLocks noGrp="1"/>
          </p:cNvSpPr>
          <p:nvPr>
            <p:ph type="body" sz="quarter" idx="3"/>
          </p:nvPr>
        </p:nvSpPr>
        <p:spPr>
          <a:xfrm>
            <a:off x="689432" y="4821408"/>
            <a:ext cx="5509300" cy="3945354"/>
          </a:xfrm>
          <a:prstGeom prst="rect">
            <a:avLst/>
          </a:prstGeom>
        </p:spPr>
        <p:txBody>
          <a:bodyPr vert="horz" lIns="89119" tIns="44560" rIns="89119" bIns="4456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517001"/>
            <a:ext cx="2985487" cy="501712"/>
          </a:xfrm>
          <a:prstGeom prst="rect">
            <a:avLst/>
          </a:prstGeom>
        </p:spPr>
        <p:txBody>
          <a:bodyPr vert="horz" lIns="89119" tIns="44560" rIns="89119" bIns="44560" rtlCol="0" anchor="b"/>
          <a:lstStyle>
            <a:lvl1pPr algn="l">
              <a:defRPr sz="1100"/>
            </a:lvl1pPr>
          </a:lstStyle>
          <a:p>
            <a:endParaRPr kumimoji="1" lang="ja-JP" altLang="en-US"/>
          </a:p>
        </p:txBody>
      </p:sp>
      <p:sp>
        <p:nvSpPr>
          <p:cNvPr id="7" name="スライド番号プレースホルダー 6"/>
          <p:cNvSpPr>
            <a:spLocks noGrp="1"/>
          </p:cNvSpPr>
          <p:nvPr>
            <p:ph type="sldNum" sz="quarter" idx="5"/>
          </p:nvPr>
        </p:nvSpPr>
        <p:spPr>
          <a:xfrm>
            <a:off x="3901139" y="9517001"/>
            <a:ext cx="2985487" cy="501712"/>
          </a:xfrm>
          <a:prstGeom prst="rect">
            <a:avLst/>
          </a:prstGeom>
        </p:spPr>
        <p:txBody>
          <a:bodyPr vert="horz" lIns="89119" tIns="44560" rIns="89119" bIns="44560" rtlCol="0" anchor="b"/>
          <a:lstStyle>
            <a:lvl1pPr algn="r">
              <a:defRPr sz="1100"/>
            </a:lvl1pPr>
          </a:lstStyle>
          <a:p>
            <a:fld id="{4FA3345C-257B-4936-832F-823B729E0D6F}" type="slidenum">
              <a:rPr kumimoji="1" lang="ja-JP" altLang="en-US" smtClean="0"/>
              <a:t>‹#›</a:t>
            </a:fld>
            <a:endParaRPr kumimoji="1" lang="ja-JP" altLang="en-US"/>
          </a:p>
        </p:txBody>
      </p:sp>
    </p:spTree>
    <p:extLst>
      <p:ext uri="{BB962C8B-B14F-4D97-AF65-F5344CB8AC3E}">
        <p14:creationId xmlns:p14="http://schemas.microsoft.com/office/powerpoint/2010/main" val="1044937917"/>
      </p:ext>
    </p:extLst>
  </p:cSld>
  <p:clrMap bg1="lt1" tx1="dk1" bg2="lt2" tx2="dk2" accent1="accent1" accent2="accent2" accent3="accent3" accent4="accent4" accent5="accent5" accent6="accent6" hlink="hlink" folHlink="folHlink"/>
  <p:notesStyle>
    <a:lvl1pPr marL="0" algn="l" defTabSz="995207" rtl="0" eaLnBrk="1" latinLnBrk="0" hangingPunct="1">
      <a:defRPr kumimoji="1" sz="1306" kern="1200">
        <a:solidFill>
          <a:schemeClr val="tx1"/>
        </a:solidFill>
        <a:latin typeface="+mn-lt"/>
        <a:ea typeface="+mn-ea"/>
        <a:cs typeface="+mn-cs"/>
      </a:defRPr>
    </a:lvl1pPr>
    <a:lvl2pPr marL="497603" algn="l" defTabSz="995207" rtl="0" eaLnBrk="1" latinLnBrk="0" hangingPunct="1">
      <a:defRPr kumimoji="1" sz="1306" kern="1200">
        <a:solidFill>
          <a:schemeClr val="tx1"/>
        </a:solidFill>
        <a:latin typeface="+mn-lt"/>
        <a:ea typeface="+mn-ea"/>
        <a:cs typeface="+mn-cs"/>
      </a:defRPr>
    </a:lvl2pPr>
    <a:lvl3pPr marL="995207" algn="l" defTabSz="995207" rtl="0" eaLnBrk="1" latinLnBrk="0" hangingPunct="1">
      <a:defRPr kumimoji="1" sz="1306" kern="1200">
        <a:solidFill>
          <a:schemeClr val="tx1"/>
        </a:solidFill>
        <a:latin typeface="+mn-lt"/>
        <a:ea typeface="+mn-ea"/>
        <a:cs typeface="+mn-cs"/>
      </a:defRPr>
    </a:lvl3pPr>
    <a:lvl4pPr marL="1492810" algn="l" defTabSz="995207" rtl="0" eaLnBrk="1" latinLnBrk="0" hangingPunct="1">
      <a:defRPr kumimoji="1" sz="1306" kern="1200">
        <a:solidFill>
          <a:schemeClr val="tx1"/>
        </a:solidFill>
        <a:latin typeface="+mn-lt"/>
        <a:ea typeface="+mn-ea"/>
        <a:cs typeface="+mn-cs"/>
      </a:defRPr>
    </a:lvl4pPr>
    <a:lvl5pPr marL="1990414" algn="l" defTabSz="995207" rtl="0" eaLnBrk="1" latinLnBrk="0" hangingPunct="1">
      <a:defRPr kumimoji="1" sz="1306" kern="1200">
        <a:solidFill>
          <a:schemeClr val="tx1"/>
        </a:solidFill>
        <a:latin typeface="+mn-lt"/>
        <a:ea typeface="+mn-ea"/>
        <a:cs typeface="+mn-cs"/>
      </a:defRPr>
    </a:lvl5pPr>
    <a:lvl6pPr marL="2488016" algn="l" defTabSz="995207" rtl="0" eaLnBrk="1" latinLnBrk="0" hangingPunct="1">
      <a:defRPr kumimoji="1" sz="1306" kern="1200">
        <a:solidFill>
          <a:schemeClr val="tx1"/>
        </a:solidFill>
        <a:latin typeface="+mn-lt"/>
        <a:ea typeface="+mn-ea"/>
        <a:cs typeface="+mn-cs"/>
      </a:defRPr>
    </a:lvl6pPr>
    <a:lvl7pPr marL="2985620" algn="l" defTabSz="995207" rtl="0" eaLnBrk="1" latinLnBrk="0" hangingPunct="1">
      <a:defRPr kumimoji="1" sz="1306" kern="1200">
        <a:solidFill>
          <a:schemeClr val="tx1"/>
        </a:solidFill>
        <a:latin typeface="+mn-lt"/>
        <a:ea typeface="+mn-ea"/>
        <a:cs typeface="+mn-cs"/>
      </a:defRPr>
    </a:lvl7pPr>
    <a:lvl8pPr marL="3483224" algn="l" defTabSz="995207" rtl="0" eaLnBrk="1" latinLnBrk="0" hangingPunct="1">
      <a:defRPr kumimoji="1" sz="1306" kern="1200">
        <a:solidFill>
          <a:schemeClr val="tx1"/>
        </a:solidFill>
        <a:latin typeface="+mn-lt"/>
        <a:ea typeface="+mn-ea"/>
        <a:cs typeface="+mn-cs"/>
      </a:defRPr>
    </a:lvl8pPr>
    <a:lvl9pPr marL="3980826" algn="l" defTabSz="995207" rtl="0" eaLnBrk="1" latinLnBrk="0" hangingPunct="1">
      <a:defRPr kumimoji="1"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66976" y="1749795"/>
            <a:ext cx="6425724" cy="3722335"/>
          </a:xfrm>
        </p:spPr>
        <p:txBody>
          <a:bodyPr anchor="b"/>
          <a:lstStyle>
            <a:lvl1pPr algn="ctr">
              <a:defRPr sz="496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944960" y="5615678"/>
            <a:ext cx="5669756" cy="2581379"/>
          </a:xfrm>
        </p:spPr>
        <p:txBody>
          <a:bodyPr/>
          <a:lstStyle>
            <a:lvl1pPr marL="0" indent="0" algn="ctr">
              <a:buNone/>
              <a:defRPr sz="1984"/>
            </a:lvl1pPr>
            <a:lvl2pPr marL="377967" indent="0" algn="ctr">
              <a:buNone/>
              <a:defRPr sz="1653"/>
            </a:lvl2pPr>
            <a:lvl3pPr marL="755934" indent="0" algn="ctr">
              <a:buNone/>
              <a:defRPr sz="1488"/>
            </a:lvl3pPr>
            <a:lvl4pPr marL="1133902" indent="0" algn="ctr">
              <a:buNone/>
              <a:defRPr sz="1323"/>
            </a:lvl4pPr>
            <a:lvl5pPr marL="1511869" indent="0" algn="ctr">
              <a:buNone/>
              <a:defRPr sz="1323"/>
            </a:lvl5pPr>
            <a:lvl6pPr marL="1889836" indent="0" algn="ctr">
              <a:buNone/>
              <a:defRPr sz="1323"/>
            </a:lvl6pPr>
            <a:lvl7pPr marL="2267803" indent="0" algn="ctr">
              <a:buNone/>
              <a:defRPr sz="1323"/>
            </a:lvl7pPr>
            <a:lvl8pPr marL="2645771" indent="0" algn="ctr">
              <a:buNone/>
              <a:defRPr sz="1323"/>
            </a:lvl8pPr>
            <a:lvl9pPr marL="3023738" indent="0" algn="ctr">
              <a:buNone/>
              <a:defRPr sz="1323"/>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5489886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4684133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6873383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2030441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15791" y="2665532"/>
            <a:ext cx="6520220" cy="4447496"/>
          </a:xfrm>
        </p:spPr>
        <p:txBody>
          <a:bodyPr anchor="b"/>
          <a:lstStyle>
            <a:lvl1pPr>
              <a:defRPr sz="496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5791" y="7155103"/>
            <a:ext cx="6520220" cy="2338833"/>
          </a:xfrm>
        </p:spPr>
        <p:txBody>
          <a:bodyPr/>
          <a:lstStyle>
            <a:lvl1pPr marL="0" indent="0">
              <a:buNone/>
              <a:defRPr sz="1984">
                <a:solidFill>
                  <a:schemeClr val="tx1"/>
                </a:solidFill>
              </a:defRPr>
            </a:lvl1pPr>
            <a:lvl2pPr marL="377967" indent="0">
              <a:buNone/>
              <a:defRPr sz="1653">
                <a:solidFill>
                  <a:schemeClr val="tx1">
                    <a:tint val="75000"/>
                  </a:schemeClr>
                </a:solidFill>
              </a:defRPr>
            </a:lvl2pPr>
            <a:lvl3pPr marL="755934" indent="0">
              <a:buNone/>
              <a:defRPr sz="1488">
                <a:solidFill>
                  <a:schemeClr val="tx1">
                    <a:tint val="75000"/>
                  </a:schemeClr>
                </a:solidFill>
              </a:defRPr>
            </a:lvl3pPr>
            <a:lvl4pPr marL="1133902" indent="0">
              <a:buNone/>
              <a:defRPr sz="1323">
                <a:solidFill>
                  <a:schemeClr val="tx1">
                    <a:tint val="75000"/>
                  </a:schemeClr>
                </a:solidFill>
              </a:defRPr>
            </a:lvl4pPr>
            <a:lvl5pPr marL="1511869" indent="0">
              <a:buNone/>
              <a:defRPr sz="1323">
                <a:solidFill>
                  <a:schemeClr val="tx1">
                    <a:tint val="75000"/>
                  </a:schemeClr>
                </a:solidFill>
              </a:defRPr>
            </a:lvl5pPr>
            <a:lvl6pPr marL="1889836" indent="0">
              <a:buNone/>
              <a:defRPr sz="1323">
                <a:solidFill>
                  <a:schemeClr val="tx1">
                    <a:tint val="75000"/>
                  </a:schemeClr>
                </a:solidFill>
              </a:defRPr>
            </a:lvl6pPr>
            <a:lvl7pPr marL="2267803" indent="0">
              <a:buNone/>
              <a:defRPr sz="1323">
                <a:solidFill>
                  <a:schemeClr val="tx1">
                    <a:tint val="75000"/>
                  </a:schemeClr>
                </a:solidFill>
              </a:defRPr>
            </a:lvl7pPr>
            <a:lvl8pPr marL="2645771" indent="0">
              <a:buNone/>
              <a:defRPr sz="1323">
                <a:solidFill>
                  <a:schemeClr val="tx1">
                    <a:tint val="75000"/>
                  </a:schemeClr>
                </a:solidFill>
              </a:defRPr>
            </a:lvl8pPr>
            <a:lvl9pPr marL="3023738" indent="0">
              <a:buNone/>
              <a:defRPr sz="1323">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1233120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519728"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827085" y="2846200"/>
            <a:ext cx="3212862" cy="6783857"/>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2290279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20712" y="569242"/>
            <a:ext cx="6520220" cy="2066590"/>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20713" y="2620980"/>
            <a:ext cx="3198096"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4" name="Content Placeholder 3"/>
          <p:cNvSpPr>
            <a:spLocks noGrp="1"/>
          </p:cNvSpPr>
          <p:nvPr>
            <p:ph sz="half" idx="2"/>
          </p:nvPr>
        </p:nvSpPr>
        <p:spPr>
          <a:xfrm>
            <a:off x="520713" y="3905482"/>
            <a:ext cx="3198096"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827086" y="2620980"/>
            <a:ext cx="3213847" cy="1284502"/>
          </a:xfrm>
        </p:spPr>
        <p:txBody>
          <a:bodyPr anchor="b"/>
          <a:lstStyle>
            <a:lvl1pPr marL="0" indent="0">
              <a:buNone/>
              <a:defRPr sz="1984" b="1"/>
            </a:lvl1pPr>
            <a:lvl2pPr marL="377967" indent="0">
              <a:buNone/>
              <a:defRPr sz="1653" b="1"/>
            </a:lvl2pPr>
            <a:lvl3pPr marL="755934" indent="0">
              <a:buNone/>
              <a:defRPr sz="1488" b="1"/>
            </a:lvl3pPr>
            <a:lvl4pPr marL="1133902" indent="0">
              <a:buNone/>
              <a:defRPr sz="1323" b="1"/>
            </a:lvl4pPr>
            <a:lvl5pPr marL="1511869" indent="0">
              <a:buNone/>
              <a:defRPr sz="1323" b="1"/>
            </a:lvl5pPr>
            <a:lvl6pPr marL="1889836" indent="0">
              <a:buNone/>
              <a:defRPr sz="1323" b="1"/>
            </a:lvl6pPr>
            <a:lvl7pPr marL="2267803" indent="0">
              <a:buNone/>
              <a:defRPr sz="1323" b="1"/>
            </a:lvl7pPr>
            <a:lvl8pPr marL="2645771" indent="0">
              <a:buNone/>
              <a:defRPr sz="1323" b="1"/>
            </a:lvl8pPr>
            <a:lvl9pPr marL="3023738" indent="0">
              <a:buNone/>
              <a:defRPr sz="1323" b="1"/>
            </a:lvl9pPr>
          </a:lstStyle>
          <a:p>
            <a:pPr lvl="0"/>
            <a:r>
              <a:rPr lang="ja-JP" altLang="en-US" smtClean="0"/>
              <a:t>マスター テキストの書式設定</a:t>
            </a:r>
          </a:p>
        </p:txBody>
      </p:sp>
      <p:sp>
        <p:nvSpPr>
          <p:cNvPr id="6" name="Content Placeholder 5"/>
          <p:cNvSpPr>
            <a:spLocks noGrp="1"/>
          </p:cNvSpPr>
          <p:nvPr>
            <p:ph sz="quarter" idx="4"/>
          </p:nvPr>
        </p:nvSpPr>
        <p:spPr>
          <a:xfrm>
            <a:off x="3827086" y="3905482"/>
            <a:ext cx="3213847" cy="5744375"/>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277954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3290755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3119556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25597537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smtClean="0"/>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BD3F1347-12E6-462A-A6DE-5BB02A067EA3}" type="datetimeFigureOut">
              <a:rPr kumimoji="1" lang="ja-JP" altLang="en-US" smtClean="0"/>
              <a:t>2023/4/24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170539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D3F1347-12E6-462A-A6DE-5BB02A067EA3}" type="datetimeFigureOut">
              <a:rPr kumimoji="1" lang="ja-JP" altLang="en-US" smtClean="0"/>
              <a:t>2023/4/24</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08F44203-57E7-4008-8C6F-288975CBC38F}" type="slidenum">
              <a:rPr kumimoji="1" lang="ja-JP" altLang="en-US" smtClean="0"/>
              <a:t>‹#›</a:t>
            </a:fld>
            <a:endParaRPr kumimoji="1" lang="ja-JP" altLang="en-US"/>
          </a:p>
        </p:txBody>
      </p:sp>
    </p:spTree>
    <p:extLst>
      <p:ext uri="{BB962C8B-B14F-4D97-AF65-F5344CB8AC3E}">
        <p14:creationId xmlns:p14="http://schemas.microsoft.com/office/powerpoint/2010/main" val="154935860"/>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hdphoto" Target="../media/hdphoto1.wdp"/><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hyperlink" Target="mailto:info@kaifukuwa.net" TargetMode="External"/><Relationship Id="rId2" Type="http://schemas.openxmlformats.org/officeDocument/2006/relationships/image" Target="../media/image8.jpg"/><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11FFFB89-95CB-5568-DDB7-3AE788195402}"/>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4640" y="0"/>
            <a:ext cx="7568286" cy="10691813"/>
          </a:xfrm>
          <a:prstGeom prst="rect">
            <a:avLst/>
          </a:prstGeom>
        </p:spPr>
      </p:pic>
      <p:pic>
        <p:nvPicPr>
          <p:cNvPr id="15" name="図 14">
            <a:extLst>
              <a:ext uri="{FF2B5EF4-FFF2-40B4-BE49-F238E27FC236}">
                <a16:creationId xmlns:a16="http://schemas.microsoft.com/office/drawing/2014/main" id="{86F9C4E6-A2C6-ADCB-DF4E-FC754A6C4A6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4116904" y="5523730"/>
            <a:ext cx="571775" cy="630007"/>
          </a:xfrm>
          <a:prstGeom prst="rect">
            <a:avLst/>
          </a:prstGeom>
        </p:spPr>
      </p:pic>
      <p:pic>
        <p:nvPicPr>
          <p:cNvPr id="14" name="図 13">
            <a:extLst>
              <a:ext uri="{FF2B5EF4-FFF2-40B4-BE49-F238E27FC236}">
                <a16:creationId xmlns:a16="http://schemas.microsoft.com/office/drawing/2014/main" id="{23692D05-E254-5C99-E9EB-A9B335D3629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1397227" y="5488016"/>
            <a:ext cx="841901" cy="840010"/>
          </a:xfrm>
          <a:prstGeom prst="rect">
            <a:avLst/>
          </a:prstGeom>
        </p:spPr>
      </p:pic>
      <p:sp>
        <p:nvSpPr>
          <p:cNvPr id="10" name="字幕 2">
            <a:extLst>
              <a:ext uri="{FF2B5EF4-FFF2-40B4-BE49-F238E27FC236}">
                <a16:creationId xmlns:a16="http://schemas.microsoft.com/office/drawing/2014/main" id="{9CA4C77E-E63B-4215-9DAF-89C18023E8D9}"/>
              </a:ext>
            </a:extLst>
          </p:cNvPr>
          <p:cNvSpPr txBox="1">
            <a:spLocks/>
          </p:cNvSpPr>
          <p:nvPr/>
        </p:nvSpPr>
        <p:spPr>
          <a:xfrm>
            <a:off x="1105991" y="6828775"/>
            <a:ext cx="5506361" cy="2363430"/>
          </a:xfrm>
          <a:prstGeom prst="rect">
            <a:avLst/>
          </a:prstGeom>
        </p:spPr>
        <p:txBody>
          <a:bodyPr vert="horz" lIns="97891" tIns="48945" rIns="97891" bIns="48945"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endParaRPr lang="ja-JP" altLang="en-US" sz="1927" dirty="0"/>
          </a:p>
        </p:txBody>
      </p:sp>
      <p:sp>
        <p:nvSpPr>
          <p:cNvPr id="8" name="タイトル 1">
            <a:extLst>
              <a:ext uri="{FF2B5EF4-FFF2-40B4-BE49-F238E27FC236}">
                <a16:creationId xmlns:a16="http://schemas.microsoft.com/office/drawing/2014/main" id="{2D5B5ED2-C104-4166-A97F-2A016BA95B9A}"/>
              </a:ext>
            </a:extLst>
          </p:cNvPr>
          <p:cNvSpPr>
            <a:spLocks noGrp="1"/>
          </p:cNvSpPr>
          <p:nvPr>
            <p:ph type="ctrTitle"/>
          </p:nvPr>
        </p:nvSpPr>
        <p:spPr>
          <a:xfrm>
            <a:off x="2727918" y="484389"/>
            <a:ext cx="4466202" cy="644536"/>
          </a:xfr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a:normAutofit/>
          </a:bodyPr>
          <a:lstStyle/>
          <a:p>
            <a:r>
              <a:rPr lang="ja-JP" altLang="en-US" sz="1944" b="1" dirty="0">
                <a:solidFill>
                  <a:schemeClr val="bg1"/>
                </a:solidFill>
                <a:latin typeface="HG丸ｺﾞｼｯｸM-PRO" panose="020F0600000000000000" pitchFamily="50" charset="-128"/>
                <a:ea typeface="HG丸ｺﾞｼｯｸM-PRO" panose="020F0600000000000000" pitchFamily="50" charset="-128"/>
              </a:rPr>
              <a:t>ＮＰＯ法人回復はどこにでもある</a:t>
            </a:r>
            <a:r>
              <a:rPr lang="en-US" altLang="ja-JP" sz="1944" b="1" dirty="0">
                <a:solidFill>
                  <a:schemeClr val="bg1"/>
                </a:solidFill>
                <a:latin typeface="HG丸ｺﾞｼｯｸM-PRO" panose="020F0600000000000000" pitchFamily="50" charset="-128"/>
                <a:ea typeface="HG丸ｺﾞｼｯｸM-PRO" panose="020F0600000000000000" pitchFamily="50" charset="-128"/>
              </a:rPr>
              <a:t/>
            </a:r>
            <a:br>
              <a:rPr lang="en-US" altLang="ja-JP" sz="1944" b="1" dirty="0">
                <a:solidFill>
                  <a:schemeClr val="bg1"/>
                </a:solidFill>
                <a:latin typeface="HG丸ｺﾞｼｯｸM-PRO" panose="020F0600000000000000" pitchFamily="50" charset="-128"/>
                <a:ea typeface="HG丸ｺﾞｼｯｸM-PRO" panose="020F0600000000000000" pitchFamily="50" charset="-128"/>
              </a:rPr>
            </a:br>
            <a:r>
              <a:rPr lang="ja-JP" altLang="en-US" sz="1944" b="1" dirty="0">
                <a:solidFill>
                  <a:schemeClr val="bg1"/>
                </a:solidFill>
                <a:latin typeface="HG丸ｺﾞｼｯｸM-PRO" panose="020F0600000000000000" pitchFamily="50" charset="-128"/>
                <a:ea typeface="HG丸ｺﾞｼｯｸM-PRO" panose="020F0600000000000000" pitchFamily="50" charset="-128"/>
              </a:rPr>
              <a:t>　春の依存症啓発セミナー</a:t>
            </a:r>
          </a:p>
        </p:txBody>
      </p:sp>
      <p:sp>
        <p:nvSpPr>
          <p:cNvPr id="9" name="タイトル 1">
            <a:extLst>
              <a:ext uri="{FF2B5EF4-FFF2-40B4-BE49-F238E27FC236}">
                <a16:creationId xmlns:a16="http://schemas.microsoft.com/office/drawing/2014/main" id="{F07D5432-A89C-4BC5-AC96-90BB44A369E2}"/>
              </a:ext>
            </a:extLst>
          </p:cNvPr>
          <p:cNvSpPr txBox="1">
            <a:spLocks/>
          </p:cNvSpPr>
          <p:nvPr/>
        </p:nvSpPr>
        <p:spPr>
          <a:xfrm>
            <a:off x="212604" y="1361252"/>
            <a:ext cx="6981517" cy="991872"/>
          </a:xfrm>
          <a:prstGeom prst="rect">
            <a:avLst/>
          </a:prstGeom>
        </p:spPr>
        <p:txBody>
          <a:bodyPr vert="horz" lIns="97891" tIns="48945" rIns="97891" bIns="48945" rtlCol="0" anchor="b">
            <a:normAutofit/>
          </a:bodyPr>
          <a:lstStyle>
            <a:lvl1pPr algn="ctr" defTabSz="1219170" rtl="0" eaLnBrk="1" latinLnBrk="0" hangingPunct="1">
              <a:lnSpc>
                <a:spcPct val="90000"/>
              </a:lnSpc>
              <a:spcBef>
                <a:spcPct val="0"/>
              </a:spcBef>
              <a:buNone/>
              <a:defRPr kumimoji="1" sz="8000" kern="1200">
                <a:solidFill>
                  <a:schemeClr val="tx1"/>
                </a:solidFill>
                <a:latin typeface="+mj-lt"/>
                <a:ea typeface="+mj-ea"/>
                <a:cs typeface="+mj-cs"/>
              </a:defRPr>
            </a:lvl1pPr>
          </a:lstStyle>
          <a:p>
            <a:endParaRPr lang="en-US" altLang="ja-JP" sz="1167" b="1" dirty="0">
              <a:solidFill>
                <a:srgbClr val="FFC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endParaRPr>
          </a:p>
        </p:txBody>
      </p:sp>
      <p:sp>
        <p:nvSpPr>
          <p:cNvPr id="13" name="テキスト ボックス 12">
            <a:extLst>
              <a:ext uri="{FF2B5EF4-FFF2-40B4-BE49-F238E27FC236}">
                <a16:creationId xmlns:a16="http://schemas.microsoft.com/office/drawing/2014/main" id="{B15992BE-AFA1-4D5E-B622-3639A494FDFB}"/>
              </a:ext>
            </a:extLst>
          </p:cNvPr>
          <p:cNvSpPr txBox="1"/>
          <p:nvPr/>
        </p:nvSpPr>
        <p:spPr>
          <a:xfrm>
            <a:off x="424163" y="3312761"/>
            <a:ext cx="4284811" cy="1176724"/>
          </a:xfrm>
          <a:prstGeom prst="rect">
            <a:avLst/>
          </a:prstGeom>
          <a:noFill/>
        </p:spPr>
        <p:txBody>
          <a:bodyPr wrap="square">
            <a:spAutoFit/>
          </a:bodyPr>
          <a:lstStyle/>
          <a:p>
            <a:r>
              <a:rPr lang="ja-JP" altLang="en-US" sz="1167" b="1" dirty="0">
                <a:latin typeface="HG丸ｺﾞｼｯｸM-PRO" panose="020F0600000000000000" pitchFamily="50" charset="-128"/>
                <a:ea typeface="HG丸ｺﾞｼｯｸM-PRO" panose="020F0600000000000000" pitchFamily="50" charset="-128"/>
              </a:rPr>
              <a:t>場所　板橋区立ハイライフプラザいたばし</a:t>
            </a:r>
            <a:endParaRPr lang="en-US" altLang="ja-JP" sz="1167" b="1" dirty="0">
              <a:latin typeface="HG丸ｺﾞｼｯｸM-PRO" panose="020F0600000000000000" pitchFamily="50" charset="-128"/>
              <a:ea typeface="HG丸ｺﾞｼｯｸM-PRO" panose="020F0600000000000000" pitchFamily="50" charset="-128"/>
            </a:endParaRPr>
          </a:p>
          <a:p>
            <a:r>
              <a:rPr lang="ja-JP" altLang="en-US" sz="1167" b="1" dirty="0">
                <a:latin typeface="HG丸ｺﾞｼｯｸM-PRO" panose="020F0600000000000000" pitchFamily="50" charset="-128"/>
                <a:ea typeface="HG丸ｺﾞｼｯｸM-PRO" panose="020F0600000000000000" pitchFamily="50" charset="-128"/>
              </a:rPr>
              <a:t>　　　</a:t>
            </a:r>
            <a:r>
              <a:rPr lang="en-US" altLang="ja-JP" sz="1167" b="1" dirty="0">
                <a:latin typeface="HG丸ｺﾞｼｯｸM-PRO" panose="020F0600000000000000" pitchFamily="50" charset="-128"/>
                <a:ea typeface="HG丸ｺﾞｼｯｸM-PRO" panose="020F0600000000000000" pitchFamily="50" charset="-128"/>
              </a:rPr>
              <a:t>2</a:t>
            </a:r>
            <a:r>
              <a:rPr lang="ja-JP" altLang="en-US" sz="1167" b="1" dirty="0">
                <a:latin typeface="HG丸ｺﾞｼｯｸM-PRO" panose="020F0600000000000000" pitchFamily="50" charset="-128"/>
                <a:ea typeface="HG丸ｺﾞｼｯｸM-PRO" panose="020F0600000000000000" pitchFamily="50" charset="-128"/>
              </a:rPr>
              <a:t>階大ホール</a:t>
            </a:r>
            <a:endParaRPr lang="en-US" altLang="ja-JP" sz="1167" b="1" dirty="0">
              <a:latin typeface="HG丸ｺﾞｼｯｸM-PRO" panose="020F0600000000000000" pitchFamily="50" charset="-128"/>
              <a:ea typeface="HG丸ｺﾞｼｯｸM-PRO" panose="020F0600000000000000" pitchFamily="50" charset="-128"/>
            </a:endParaRPr>
          </a:p>
          <a:p>
            <a:r>
              <a:rPr lang="ja-JP" altLang="en-US" sz="1167" b="1" dirty="0">
                <a:latin typeface="HG丸ｺﾞｼｯｸM-PRO" panose="020F0600000000000000" pitchFamily="50" charset="-128"/>
                <a:ea typeface="HG丸ｺﾞｼｯｸM-PRO" panose="020F0600000000000000" pitchFamily="50" charset="-128"/>
              </a:rPr>
              <a:t>　　　</a:t>
            </a:r>
            <a:r>
              <a:rPr lang="zh-TW" altLang="en-US" sz="1167" b="1" dirty="0">
                <a:latin typeface="HG丸ｺﾞｼｯｸM-PRO" panose="020F0600000000000000" pitchFamily="50" charset="-128"/>
                <a:ea typeface="HG丸ｺﾞｼｯｸM-PRO" panose="020F0600000000000000" pitchFamily="50" charset="-128"/>
              </a:rPr>
              <a:t>東京都板橋区板橋１丁目５５−１６</a:t>
            </a:r>
            <a:endParaRPr lang="en-US" altLang="zh-TW" sz="1167" b="1" dirty="0">
              <a:latin typeface="HG丸ｺﾞｼｯｸM-PRO" panose="020F0600000000000000" pitchFamily="50" charset="-128"/>
              <a:ea typeface="HG丸ｺﾞｼｯｸM-PRO" panose="020F0600000000000000" pitchFamily="50" charset="-128"/>
            </a:endParaRPr>
          </a:p>
          <a:p>
            <a:r>
              <a:rPr lang="ja-JP" altLang="en-US" sz="1167" b="1" dirty="0">
                <a:latin typeface="HG丸ｺﾞｼｯｸM-PRO" panose="020F0600000000000000" pitchFamily="50" charset="-128"/>
                <a:ea typeface="HG丸ｺﾞｼｯｸM-PRO" panose="020F0600000000000000" pitchFamily="50" charset="-128"/>
              </a:rPr>
              <a:t>定員　会場参加・</a:t>
            </a:r>
            <a:r>
              <a:rPr lang="en-US" altLang="ja-JP" sz="1167" b="1" dirty="0">
                <a:latin typeface="HG丸ｺﾞｼｯｸM-PRO" panose="020F0600000000000000" pitchFamily="50" charset="-128"/>
                <a:ea typeface="HG丸ｺﾞｼｯｸM-PRO" panose="020F0600000000000000" pitchFamily="50" charset="-128"/>
              </a:rPr>
              <a:t>ZOOM</a:t>
            </a:r>
            <a:r>
              <a:rPr lang="ja-JP" altLang="en-US" sz="1167" b="1" dirty="0">
                <a:latin typeface="HG丸ｺﾞｼｯｸM-PRO" panose="020F0600000000000000" pitchFamily="50" charset="-128"/>
                <a:ea typeface="HG丸ｺﾞｼｯｸM-PRO" panose="020F0600000000000000" pitchFamily="50" charset="-128"/>
              </a:rPr>
              <a:t>参加　ともに定員</a:t>
            </a:r>
            <a:r>
              <a:rPr lang="en-US" altLang="ja-JP" sz="1167" b="1" dirty="0">
                <a:latin typeface="HG丸ｺﾞｼｯｸM-PRO" panose="020F0600000000000000" pitchFamily="50" charset="-128"/>
                <a:ea typeface="HG丸ｺﾞｼｯｸM-PRO" panose="020F0600000000000000" pitchFamily="50" charset="-128"/>
              </a:rPr>
              <a:t>100</a:t>
            </a:r>
            <a:r>
              <a:rPr lang="ja-JP" altLang="en-US" sz="1167" b="1" dirty="0">
                <a:latin typeface="HG丸ｺﾞｼｯｸM-PRO" panose="020F0600000000000000" pitchFamily="50" charset="-128"/>
                <a:ea typeface="HG丸ｺﾞｼｯｸM-PRO" panose="020F0600000000000000" pitchFamily="50" charset="-128"/>
              </a:rPr>
              <a:t>名</a:t>
            </a:r>
            <a:endParaRPr lang="en-US" altLang="ja-JP" sz="1167" b="1" dirty="0">
              <a:latin typeface="HG丸ｺﾞｼｯｸM-PRO" panose="020F0600000000000000" pitchFamily="50" charset="-128"/>
              <a:ea typeface="HG丸ｺﾞｼｯｸM-PRO" panose="020F0600000000000000" pitchFamily="50" charset="-128"/>
            </a:endParaRPr>
          </a:p>
          <a:p>
            <a:r>
              <a:rPr lang="ja-JP" altLang="en-US" sz="1167" b="1" dirty="0">
                <a:latin typeface="HG丸ｺﾞｼｯｸM-PRO" panose="020F0600000000000000" pitchFamily="50" charset="-128"/>
                <a:ea typeface="HG丸ｺﾞｼｯｸM-PRO" panose="020F0600000000000000" pitchFamily="50" charset="-128"/>
              </a:rPr>
              <a:t>締切　会場参加</a:t>
            </a:r>
            <a:r>
              <a:rPr lang="ja-JP" altLang="en-US" sz="1167" b="1" dirty="0" smtClean="0">
                <a:latin typeface="HG丸ｺﾞｼｯｸM-PRO" panose="020F0600000000000000" pitchFamily="50" charset="-128"/>
                <a:ea typeface="HG丸ｺﾞｼｯｸM-PRO" panose="020F0600000000000000" pitchFamily="50" charset="-128"/>
              </a:rPr>
              <a:t>：</a:t>
            </a:r>
            <a:r>
              <a:rPr lang="ja-JP" altLang="en-US" sz="1167" b="1" dirty="0" smtClean="0">
                <a:solidFill>
                  <a:srgbClr val="FF0000"/>
                </a:solidFill>
                <a:latin typeface="HG丸ｺﾞｼｯｸM-PRO" panose="020F0600000000000000" pitchFamily="50" charset="-128"/>
                <a:ea typeface="HG丸ｺﾞｼｯｸM-PRO" panose="020F0600000000000000" pitchFamily="50" charset="-128"/>
              </a:rPr>
              <a:t>満員御礼！</a:t>
            </a:r>
            <a:r>
              <a:rPr lang="ja-JP" altLang="en-US" sz="1167" b="1" dirty="0" smtClean="0">
                <a:latin typeface="HG丸ｺﾞｼｯｸM-PRO" panose="020F0600000000000000" pitchFamily="50" charset="-128"/>
                <a:ea typeface="HG丸ｺﾞｼｯｸM-PRO" panose="020F0600000000000000" pitchFamily="50" charset="-128"/>
              </a:rPr>
              <a:t>　　　　　　　　　　　</a:t>
            </a:r>
            <a:r>
              <a:rPr lang="ja-JP" altLang="en-US" sz="1167" b="1" dirty="0">
                <a:latin typeface="HG丸ｺﾞｼｯｸM-PRO" panose="020F0600000000000000" pitchFamily="50" charset="-128"/>
                <a:ea typeface="HG丸ｺﾞｼｯｸM-PRO" panose="020F0600000000000000" pitchFamily="50" charset="-128"/>
              </a:rPr>
              <a:t>　　　</a:t>
            </a:r>
            <a:r>
              <a:rPr lang="en-US" altLang="ja-JP" sz="1167" b="1" dirty="0">
                <a:latin typeface="HG丸ｺﾞｼｯｸM-PRO" panose="020F0600000000000000" pitchFamily="50" charset="-128"/>
                <a:ea typeface="HG丸ｺﾞｼｯｸM-PRO" panose="020F0600000000000000" pitchFamily="50" charset="-128"/>
              </a:rPr>
              <a:t>ZOOM</a:t>
            </a:r>
            <a:r>
              <a:rPr lang="ja-JP" altLang="en-US" sz="1167" b="1" dirty="0">
                <a:latin typeface="HG丸ｺﾞｼｯｸM-PRO" panose="020F0600000000000000" pitchFamily="50" charset="-128"/>
                <a:ea typeface="HG丸ｺﾞｼｯｸM-PRO" panose="020F0600000000000000" pitchFamily="50" charset="-128"/>
              </a:rPr>
              <a:t>参加：</a:t>
            </a:r>
            <a:r>
              <a:rPr lang="en-US" altLang="ja-JP" sz="1167" b="1" dirty="0">
                <a:latin typeface="HG丸ｺﾞｼｯｸM-PRO" panose="020F0600000000000000" pitchFamily="50" charset="-128"/>
                <a:ea typeface="HG丸ｺﾞｼｯｸM-PRO" panose="020F0600000000000000" pitchFamily="50" charset="-128"/>
              </a:rPr>
              <a:t>5</a:t>
            </a:r>
            <a:r>
              <a:rPr lang="ja-JP" altLang="en-US" sz="1167" b="1" dirty="0">
                <a:latin typeface="HG丸ｺﾞｼｯｸM-PRO" panose="020F0600000000000000" pitchFamily="50" charset="-128"/>
                <a:ea typeface="HG丸ｺﾞｼｯｸM-PRO" panose="020F0600000000000000" pitchFamily="50" charset="-128"/>
              </a:rPr>
              <a:t>月</a:t>
            </a:r>
            <a:r>
              <a:rPr lang="en-US" altLang="ja-JP" sz="1167" b="1" dirty="0">
                <a:latin typeface="HG丸ｺﾞｼｯｸM-PRO" panose="020F0600000000000000" pitchFamily="50" charset="-128"/>
                <a:ea typeface="HG丸ｺﾞｼｯｸM-PRO" panose="020F0600000000000000" pitchFamily="50" charset="-128"/>
              </a:rPr>
              <a:t>15</a:t>
            </a:r>
            <a:r>
              <a:rPr lang="ja-JP" altLang="en-US" sz="1167" b="1" dirty="0">
                <a:latin typeface="HG丸ｺﾞｼｯｸM-PRO" panose="020F0600000000000000" pitchFamily="50" charset="-128"/>
                <a:ea typeface="HG丸ｺﾞｼｯｸM-PRO" panose="020F0600000000000000" pitchFamily="50" charset="-128"/>
              </a:rPr>
              <a:t>日まで（定員に達し次第終了）</a:t>
            </a:r>
            <a:endParaRPr lang="en-US" altLang="ja-JP" sz="1167" b="1" dirty="0">
              <a:latin typeface="HG丸ｺﾞｼｯｸM-PRO" panose="020F0600000000000000" pitchFamily="50" charset="-128"/>
              <a:ea typeface="HG丸ｺﾞｼｯｸM-PRO" panose="020F0600000000000000" pitchFamily="50" charset="-128"/>
            </a:endParaRPr>
          </a:p>
        </p:txBody>
      </p:sp>
      <p:sp>
        <p:nvSpPr>
          <p:cNvPr id="18" name="字幕 2">
            <a:extLst>
              <a:ext uri="{FF2B5EF4-FFF2-40B4-BE49-F238E27FC236}">
                <a16:creationId xmlns:a16="http://schemas.microsoft.com/office/drawing/2014/main" id="{0C644B83-DE36-435D-9300-B452CFF55B1A}"/>
              </a:ext>
            </a:extLst>
          </p:cNvPr>
          <p:cNvSpPr txBox="1">
            <a:spLocks/>
          </p:cNvSpPr>
          <p:nvPr/>
        </p:nvSpPr>
        <p:spPr>
          <a:xfrm>
            <a:off x="438795" y="6610228"/>
            <a:ext cx="3131838" cy="3465348"/>
          </a:xfrm>
          <a:prstGeom prst="rect">
            <a:avLst/>
          </a:prstGeom>
          <a:noFill/>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lnSpc>
                <a:spcPts val="1927"/>
              </a:lnSpc>
            </a:pPr>
            <a:endParaRPr lang="ja-JP" altLang="en-US" sz="1284"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 name="図 2">
            <a:extLst>
              <a:ext uri="{FF2B5EF4-FFF2-40B4-BE49-F238E27FC236}">
                <a16:creationId xmlns:a16="http://schemas.microsoft.com/office/drawing/2014/main" id="{D18E91DC-EAD4-4C75-8B22-A08410DD841B}"/>
              </a:ext>
            </a:extLst>
          </p:cNvPr>
          <p:cNvPicPr>
            <a:picLocks noChangeAspect="1"/>
          </p:cNvPicPr>
          <p:nvPr/>
        </p:nvPicPr>
        <p:blipFill>
          <a:blip r:embed="rId6"/>
          <a:stretch>
            <a:fillRect/>
          </a:stretch>
        </p:blipFill>
        <p:spPr>
          <a:xfrm>
            <a:off x="4516971" y="3314621"/>
            <a:ext cx="2439032" cy="1734287"/>
          </a:xfrm>
          <a:prstGeom prst="rect">
            <a:avLst/>
          </a:prstGeom>
          <a:solidFill>
            <a:srgbClr val="7030A0"/>
          </a:solidFill>
          <a:ln w="28575">
            <a:solidFill>
              <a:schemeClr val="accent1"/>
            </a:solidFill>
          </a:ln>
        </p:spPr>
      </p:pic>
      <p:sp>
        <p:nvSpPr>
          <p:cNvPr id="7" name="矢印: 右 6">
            <a:extLst>
              <a:ext uri="{FF2B5EF4-FFF2-40B4-BE49-F238E27FC236}">
                <a16:creationId xmlns:a16="http://schemas.microsoft.com/office/drawing/2014/main" id="{1B7F4A5E-3776-4A89-A584-05B2E305B52D}"/>
              </a:ext>
            </a:extLst>
          </p:cNvPr>
          <p:cNvSpPr/>
          <p:nvPr/>
        </p:nvSpPr>
        <p:spPr>
          <a:xfrm>
            <a:off x="3769503" y="3390094"/>
            <a:ext cx="499039" cy="366339"/>
          </a:xfrm>
          <a:prstGeom prst="rightArrow">
            <a:avLst>
              <a:gd name="adj1" fmla="val 50000"/>
              <a:gd name="adj2" fmla="val 50000"/>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2148"/>
          </a:p>
        </p:txBody>
      </p:sp>
      <p:sp>
        <p:nvSpPr>
          <p:cNvPr id="21" name="字幕 2">
            <a:extLst>
              <a:ext uri="{FF2B5EF4-FFF2-40B4-BE49-F238E27FC236}">
                <a16:creationId xmlns:a16="http://schemas.microsoft.com/office/drawing/2014/main" id="{753E0E71-A63F-42B7-B671-25B107BE0588}"/>
              </a:ext>
            </a:extLst>
          </p:cNvPr>
          <p:cNvSpPr txBox="1">
            <a:spLocks/>
          </p:cNvSpPr>
          <p:nvPr/>
        </p:nvSpPr>
        <p:spPr>
          <a:xfrm>
            <a:off x="1397228" y="2535239"/>
            <a:ext cx="4747707" cy="630989"/>
          </a:xfrm>
          <a:prstGeom prst="rect">
            <a:avLst/>
          </a:prstGeom>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r>
              <a:rPr lang="ja-JP" altLang="en-US" sz="1556" b="1" dirty="0">
                <a:solidFill>
                  <a:schemeClr val="tx1"/>
                </a:solidFill>
                <a:latin typeface="HG丸ｺﾞｼｯｸM-PRO" panose="020F0600000000000000" pitchFamily="50" charset="-128"/>
                <a:ea typeface="HG丸ｺﾞｼｯｸM-PRO" panose="020F0600000000000000" pitchFamily="50" charset="-128"/>
              </a:rPr>
              <a:t>日時　</a:t>
            </a:r>
            <a:r>
              <a:rPr lang="en-US" altLang="zh-TW" sz="1556" b="1" dirty="0">
                <a:solidFill>
                  <a:schemeClr val="tx1"/>
                </a:solidFill>
                <a:latin typeface="HG丸ｺﾞｼｯｸM-PRO" panose="020F0600000000000000" pitchFamily="50" charset="-128"/>
                <a:ea typeface="HG丸ｺﾞｼｯｸM-PRO" panose="020F0600000000000000" pitchFamily="50" charset="-128"/>
              </a:rPr>
              <a:t>202</a:t>
            </a:r>
            <a:r>
              <a:rPr lang="ja-JP" altLang="en-US" sz="1556" b="1" dirty="0">
                <a:solidFill>
                  <a:schemeClr val="tx1"/>
                </a:solidFill>
                <a:latin typeface="HG丸ｺﾞｼｯｸM-PRO" panose="020F0600000000000000" pitchFamily="50" charset="-128"/>
                <a:ea typeface="HG丸ｺﾞｼｯｸM-PRO" panose="020F0600000000000000" pitchFamily="50" charset="-128"/>
              </a:rPr>
              <a:t>３</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年</a:t>
            </a:r>
            <a:r>
              <a:rPr lang="en-US" altLang="ja-JP" sz="1556" b="1" dirty="0">
                <a:solidFill>
                  <a:schemeClr val="tx1"/>
                </a:solidFill>
                <a:latin typeface="HG丸ｺﾞｼｯｸM-PRO" panose="020F0600000000000000" pitchFamily="50" charset="-128"/>
                <a:ea typeface="HG丸ｺﾞｼｯｸM-PRO" panose="020F0600000000000000" pitchFamily="50" charset="-128"/>
              </a:rPr>
              <a:t>5</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月</a:t>
            </a:r>
            <a:r>
              <a:rPr lang="en-US" altLang="ja-JP" sz="1556" b="1" dirty="0">
                <a:solidFill>
                  <a:schemeClr val="tx1"/>
                </a:solidFill>
                <a:latin typeface="HG丸ｺﾞｼｯｸM-PRO" panose="020F0600000000000000" pitchFamily="50" charset="-128"/>
                <a:ea typeface="HG丸ｺﾞｼｯｸM-PRO" panose="020F0600000000000000" pitchFamily="50" charset="-128"/>
              </a:rPr>
              <a:t>17</a:t>
            </a:r>
            <a:r>
              <a:rPr lang="ja-JP" altLang="en-US" sz="1556" b="1" dirty="0">
                <a:solidFill>
                  <a:schemeClr val="tx1"/>
                </a:solidFill>
                <a:latin typeface="HG丸ｺﾞｼｯｸM-PRO" panose="020F0600000000000000" pitchFamily="50" charset="-128"/>
                <a:ea typeface="HG丸ｺﾞｼｯｸM-PRO" panose="020F0600000000000000" pitchFamily="50" charset="-128"/>
              </a:rPr>
              <a:t>日</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（水）</a:t>
            </a:r>
            <a:r>
              <a:rPr lang="en-US" altLang="ja-JP" sz="1556" b="1" dirty="0">
                <a:solidFill>
                  <a:schemeClr val="tx1"/>
                </a:solidFill>
                <a:latin typeface="HG丸ｺﾞｼｯｸM-PRO" panose="020F0600000000000000" pitchFamily="50" charset="-128"/>
                <a:ea typeface="HG丸ｺﾞｼｯｸM-PRO" panose="020F0600000000000000" pitchFamily="50" charset="-128"/>
              </a:rPr>
              <a:t>14</a:t>
            </a:r>
            <a:r>
              <a:rPr lang="ja-JP" altLang="en-US" sz="1556" b="1" dirty="0">
                <a:solidFill>
                  <a:schemeClr val="tx1"/>
                </a:solidFill>
                <a:latin typeface="HG丸ｺﾞｼｯｸM-PRO" panose="020F0600000000000000" pitchFamily="50" charset="-128"/>
                <a:ea typeface="HG丸ｺﾞｼｯｸM-PRO" panose="020F0600000000000000" pitchFamily="50" charset="-128"/>
              </a:rPr>
              <a:t>時</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a:t>
            </a:r>
            <a:r>
              <a:rPr lang="en-US" altLang="ja-JP" sz="1556" b="1" dirty="0">
                <a:solidFill>
                  <a:schemeClr val="tx1"/>
                </a:solidFill>
                <a:latin typeface="HG丸ｺﾞｼｯｸM-PRO" panose="020F0600000000000000" pitchFamily="50" charset="-128"/>
                <a:ea typeface="HG丸ｺﾞｼｯｸM-PRO" panose="020F0600000000000000" pitchFamily="50" charset="-128"/>
              </a:rPr>
              <a:t>16</a:t>
            </a:r>
            <a:r>
              <a:rPr lang="ja-JP" altLang="en-US" sz="1556" b="1" dirty="0">
                <a:solidFill>
                  <a:schemeClr val="tx1"/>
                </a:solidFill>
                <a:latin typeface="HG丸ｺﾞｼｯｸM-PRO" panose="020F0600000000000000" pitchFamily="50" charset="-128"/>
                <a:ea typeface="HG丸ｺﾞｼｯｸM-PRO" panose="020F0600000000000000" pitchFamily="50" charset="-128"/>
              </a:rPr>
              <a:t>時</a:t>
            </a:r>
            <a:endParaRPr lang="en-US" altLang="ja-JP" sz="1556" b="1" dirty="0">
              <a:solidFill>
                <a:schemeClr val="tx1"/>
              </a:solidFill>
              <a:latin typeface="HG丸ｺﾞｼｯｸM-PRO" panose="020F0600000000000000" pitchFamily="50" charset="-128"/>
              <a:ea typeface="HG丸ｺﾞｼｯｸM-PRO" panose="020F0600000000000000" pitchFamily="50" charset="-128"/>
            </a:endParaRPr>
          </a:p>
          <a:p>
            <a:r>
              <a:rPr lang="en-US" altLang="ja-JP" sz="1556" b="1" dirty="0">
                <a:solidFill>
                  <a:schemeClr val="tx1"/>
                </a:solidFill>
                <a:latin typeface="HG丸ｺﾞｼｯｸM-PRO" panose="020F0600000000000000" pitchFamily="50" charset="-128"/>
                <a:ea typeface="HG丸ｺﾞｼｯｸM-PRO" panose="020F0600000000000000" pitchFamily="50" charset="-128"/>
              </a:rPr>
              <a:t>※</a:t>
            </a:r>
            <a:r>
              <a:rPr lang="en-US" altLang="zh-TW" sz="1556" b="1" dirty="0">
                <a:solidFill>
                  <a:schemeClr val="tx1"/>
                </a:solidFill>
                <a:latin typeface="HG丸ｺﾞｼｯｸM-PRO" panose="020F0600000000000000" pitchFamily="50" charset="-128"/>
                <a:ea typeface="HG丸ｺﾞｼｯｸM-PRO" panose="020F0600000000000000" pitchFamily="50" charset="-128"/>
              </a:rPr>
              <a:t>13</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時</a:t>
            </a:r>
            <a:r>
              <a:rPr lang="en-US" altLang="zh-TW" sz="1556" b="1" dirty="0">
                <a:solidFill>
                  <a:schemeClr val="tx1"/>
                </a:solidFill>
                <a:latin typeface="HG丸ｺﾞｼｯｸM-PRO" panose="020F0600000000000000" pitchFamily="50" charset="-128"/>
                <a:ea typeface="HG丸ｺﾞｼｯｸM-PRO" panose="020F0600000000000000" pitchFamily="50" charset="-128"/>
              </a:rPr>
              <a:t>30</a:t>
            </a:r>
            <a:r>
              <a:rPr lang="zh-TW" altLang="en-US" sz="1556" b="1" dirty="0">
                <a:solidFill>
                  <a:schemeClr val="tx1"/>
                </a:solidFill>
                <a:latin typeface="HG丸ｺﾞｼｯｸM-PRO" panose="020F0600000000000000" pitchFamily="50" charset="-128"/>
                <a:ea typeface="HG丸ｺﾞｼｯｸM-PRO" panose="020F0600000000000000" pitchFamily="50" charset="-128"/>
              </a:rPr>
              <a:t>分受付開始</a:t>
            </a:r>
            <a:endParaRPr lang="en-US" altLang="zh-TW" sz="1556"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2" name="字幕 2">
            <a:extLst>
              <a:ext uri="{FF2B5EF4-FFF2-40B4-BE49-F238E27FC236}">
                <a16:creationId xmlns:a16="http://schemas.microsoft.com/office/drawing/2014/main" id="{DA086810-02A7-4C08-81B7-13EBC01FC2AD}"/>
              </a:ext>
            </a:extLst>
          </p:cNvPr>
          <p:cNvSpPr txBox="1">
            <a:spLocks/>
          </p:cNvSpPr>
          <p:nvPr/>
        </p:nvSpPr>
        <p:spPr>
          <a:xfrm>
            <a:off x="212603" y="5250045"/>
            <a:ext cx="6868676" cy="288818"/>
          </a:xfrm>
          <a:prstGeom prst="rect">
            <a:avLst/>
          </a:prstGeom>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r>
              <a:rPr lang="en-US" altLang="ja-JP" sz="1167"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167" b="1" u="sng" dirty="0">
                <a:solidFill>
                  <a:schemeClr val="tx1"/>
                </a:solidFill>
                <a:latin typeface="HG丸ｺﾞｼｯｸM-PRO" panose="020F0600000000000000" pitchFamily="50" charset="-128"/>
                <a:ea typeface="HG丸ｺﾞｼｯｸM-PRO" panose="020F0600000000000000" pitchFamily="50" charset="-128"/>
              </a:rPr>
              <a:t>要申込</a:t>
            </a:r>
            <a:r>
              <a:rPr lang="en-US" altLang="ja-JP" sz="1167" b="1" u="sng" dirty="0">
                <a:solidFill>
                  <a:schemeClr val="tx1"/>
                </a:solidFill>
                <a:latin typeface="HG丸ｺﾞｼｯｸM-PRO" panose="020F0600000000000000" pitchFamily="50" charset="-128"/>
                <a:ea typeface="HG丸ｺﾞｼｯｸM-PRO" panose="020F0600000000000000" pitchFamily="50" charset="-128"/>
              </a:rPr>
              <a:t>】</a:t>
            </a:r>
            <a:r>
              <a:rPr lang="ja-JP" altLang="en-US" sz="1167" b="1" u="sng" dirty="0">
                <a:solidFill>
                  <a:schemeClr val="tx1"/>
                </a:solidFill>
                <a:latin typeface="HG丸ｺﾞｼｯｸM-PRO" panose="020F0600000000000000" pitchFamily="50" charset="-128"/>
                <a:ea typeface="HG丸ｺﾞｼｯｸM-PRO" panose="020F0600000000000000" pitchFamily="50" charset="-128"/>
              </a:rPr>
              <a:t>　裏面をご確認の上、メール、ファックス、またはホームページからお願いします。</a:t>
            </a:r>
            <a:endParaRPr lang="en-US" altLang="ja-JP" sz="1167" b="1" u="sng" dirty="0">
              <a:solidFill>
                <a:schemeClr val="tx1"/>
              </a:solidFill>
              <a:latin typeface="HG丸ｺﾞｼｯｸM-PRO" panose="020F0600000000000000" pitchFamily="50" charset="-128"/>
              <a:ea typeface="HG丸ｺﾞｼｯｸM-PRO" panose="020F0600000000000000" pitchFamily="50" charset="-128"/>
            </a:endParaRPr>
          </a:p>
        </p:txBody>
      </p:sp>
      <p:sp>
        <p:nvSpPr>
          <p:cNvPr id="11" name="四角形: 角を丸くする 10">
            <a:extLst>
              <a:ext uri="{FF2B5EF4-FFF2-40B4-BE49-F238E27FC236}">
                <a16:creationId xmlns:a16="http://schemas.microsoft.com/office/drawing/2014/main" id="{6B23F1C9-8363-4336-A730-A6CA9C001364}"/>
              </a:ext>
            </a:extLst>
          </p:cNvPr>
          <p:cNvSpPr/>
          <p:nvPr/>
        </p:nvSpPr>
        <p:spPr>
          <a:xfrm>
            <a:off x="1961524" y="4638668"/>
            <a:ext cx="1235873" cy="459431"/>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ja-JP" altLang="en-US" sz="1556" b="1" dirty="0">
                <a:solidFill>
                  <a:schemeClr val="tx1"/>
                </a:solidFill>
                <a:latin typeface="HG丸ｺﾞｼｯｸM-PRO" panose="020F0600000000000000" pitchFamily="50" charset="-128"/>
                <a:ea typeface="HG丸ｺﾞｼｯｸM-PRO" panose="020F0600000000000000" pitchFamily="50" charset="-128"/>
              </a:rPr>
              <a:t>参加費無料</a:t>
            </a:r>
            <a:endParaRPr lang="en-US" altLang="ja-JP" sz="1556"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6" name="字幕 2">
            <a:extLst>
              <a:ext uri="{FF2B5EF4-FFF2-40B4-BE49-F238E27FC236}">
                <a16:creationId xmlns:a16="http://schemas.microsoft.com/office/drawing/2014/main" id="{8514BA80-2EA0-4044-9771-26AD3C93A467}"/>
              </a:ext>
            </a:extLst>
          </p:cNvPr>
          <p:cNvSpPr txBox="1">
            <a:spLocks/>
          </p:cNvSpPr>
          <p:nvPr/>
        </p:nvSpPr>
        <p:spPr>
          <a:xfrm>
            <a:off x="204382" y="9468582"/>
            <a:ext cx="2949890" cy="38011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9pPr>
          </a:lstStyle>
          <a:p>
            <a:pPr algn="l">
              <a:lnSpc>
                <a:spcPct val="150000"/>
              </a:lnSpc>
            </a:pPr>
            <a:r>
              <a:rPr lang="ja-JP" altLang="en-US" sz="1167" b="1" dirty="0">
                <a:solidFill>
                  <a:schemeClr val="tx1"/>
                </a:solidFill>
                <a:latin typeface="HG丸ｺﾞｼｯｸM-PRO" panose="020F0600000000000000" pitchFamily="50" charset="-128"/>
                <a:ea typeface="HG丸ｺﾞｼｯｸM-PRO" panose="020F0600000000000000" pitchFamily="50" charset="-128"/>
              </a:rPr>
              <a:t>主催：</a:t>
            </a:r>
            <a:r>
              <a:rPr lang="en-US" altLang="ja-JP" sz="1167" b="1" dirty="0">
                <a:solidFill>
                  <a:schemeClr val="tx1"/>
                </a:solidFill>
                <a:latin typeface="HG丸ｺﾞｼｯｸM-PRO" panose="020F0600000000000000" pitchFamily="50" charset="-128"/>
                <a:ea typeface="HG丸ｺﾞｼｯｸM-PRO" panose="020F0600000000000000" pitchFamily="50" charset="-128"/>
              </a:rPr>
              <a:t>NPO</a:t>
            </a:r>
            <a:r>
              <a:rPr lang="ja-JP" altLang="en-US" sz="1167" b="1" dirty="0">
                <a:solidFill>
                  <a:schemeClr val="tx1"/>
                </a:solidFill>
                <a:latin typeface="HG丸ｺﾞｼｯｸM-PRO" panose="020F0600000000000000" pitchFamily="50" charset="-128"/>
                <a:ea typeface="HG丸ｺﾞｼｯｸM-PRO" panose="020F0600000000000000" pitchFamily="50" charset="-128"/>
              </a:rPr>
              <a:t>法人　回復はどこにでもある</a:t>
            </a:r>
            <a:endParaRPr lang="en-US" altLang="ja-JP" sz="1167" b="1" dirty="0">
              <a:solidFill>
                <a:schemeClr val="tx1"/>
              </a:solidFill>
              <a:latin typeface="HG丸ｺﾞｼｯｸM-PRO" panose="020F0600000000000000" pitchFamily="50" charset="-128"/>
              <a:ea typeface="HG丸ｺﾞｼｯｸM-PRO" panose="020F0600000000000000" pitchFamily="50" charset="-128"/>
            </a:endParaRPr>
          </a:p>
          <a:p>
            <a:pPr algn="l">
              <a:lnSpc>
                <a:spcPct val="150000"/>
              </a:lnSpc>
            </a:pPr>
            <a:endParaRPr lang="ja-JP" altLang="en-US" sz="1070"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27" name="字幕 2">
            <a:extLst>
              <a:ext uri="{FF2B5EF4-FFF2-40B4-BE49-F238E27FC236}">
                <a16:creationId xmlns:a16="http://schemas.microsoft.com/office/drawing/2014/main" id="{DAADC0C1-C468-4D8B-9C10-001F5DAACAD7}"/>
              </a:ext>
            </a:extLst>
          </p:cNvPr>
          <p:cNvSpPr txBox="1">
            <a:spLocks/>
          </p:cNvSpPr>
          <p:nvPr/>
        </p:nvSpPr>
        <p:spPr>
          <a:xfrm>
            <a:off x="3164409" y="9423219"/>
            <a:ext cx="4333748" cy="655175"/>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9pPr>
          </a:lstStyle>
          <a:p>
            <a:pPr algn="l">
              <a:lnSpc>
                <a:spcPts val="536"/>
              </a:lnSpc>
            </a:pPr>
            <a:endParaRPr lang="en-US" altLang="ja-JP" sz="963" b="1" dirty="0">
              <a:solidFill>
                <a:schemeClr val="tx1"/>
              </a:solidFill>
              <a:latin typeface="HG丸ｺﾞｼｯｸM-PRO" panose="020F0600000000000000" pitchFamily="50" charset="-128"/>
              <a:ea typeface="HG丸ｺﾞｼｯｸM-PRO" panose="020F0600000000000000" pitchFamily="50" charset="-128"/>
            </a:endParaRPr>
          </a:p>
          <a:p>
            <a:pPr algn="l">
              <a:lnSpc>
                <a:spcPts val="536"/>
              </a:lnSpc>
            </a:pPr>
            <a:r>
              <a:rPr lang="ja-JP" altLang="en-US" sz="1070" b="1" dirty="0">
                <a:solidFill>
                  <a:schemeClr val="tx1"/>
                </a:solidFill>
                <a:latin typeface="HG丸ｺﾞｼｯｸM-PRO" panose="020F0600000000000000" pitchFamily="50" charset="-128"/>
                <a:ea typeface="HG丸ｺﾞｼｯｸM-PRO" panose="020F0600000000000000" pitchFamily="50" charset="-128"/>
              </a:rPr>
              <a:t>〒</a:t>
            </a:r>
            <a:r>
              <a:rPr lang="en-US" altLang="ja-JP" sz="1070" b="1" dirty="0">
                <a:solidFill>
                  <a:schemeClr val="tx1"/>
                </a:solidFill>
                <a:latin typeface="HG丸ｺﾞｼｯｸM-PRO" panose="020F0600000000000000" pitchFamily="50" charset="-128"/>
                <a:ea typeface="HG丸ｺﾞｼｯｸM-PRO" panose="020F0600000000000000" pitchFamily="50" charset="-128"/>
              </a:rPr>
              <a:t>173-0004</a:t>
            </a:r>
            <a:r>
              <a:rPr lang="ja-JP" altLang="en-US" sz="1070" b="1" dirty="0">
                <a:solidFill>
                  <a:schemeClr val="tx1"/>
                </a:solidFill>
                <a:latin typeface="HG丸ｺﾞｼｯｸM-PRO" panose="020F0600000000000000" pitchFamily="50" charset="-128"/>
                <a:ea typeface="HG丸ｺﾞｼｯｸM-PRO" panose="020F0600000000000000" pitchFamily="50" charset="-128"/>
              </a:rPr>
              <a:t>　東京都板橋区板橋</a:t>
            </a:r>
            <a:r>
              <a:rPr lang="en-US" altLang="ja-JP" sz="1070" b="1" dirty="0">
                <a:solidFill>
                  <a:schemeClr val="tx1"/>
                </a:solidFill>
                <a:latin typeface="HG丸ｺﾞｼｯｸM-PRO" panose="020F0600000000000000" pitchFamily="50" charset="-128"/>
                <a:ea typeface="HG丸ｺﾞｼｯｸM-PRO" panose="020F0600000000000000" pitchFamily="50" charset="-128"/>
              </a:rPr>
              <a:t>1-42-10</a:t>
            </a:r>
            <a:r>
              <a:rPr lang="ja-JP" altLang="en-US" sz="1070" b="1" dirty="0">
                <a:solidFill>
                  <a:schemeClr val="tx1"/>
                </a:solidFill>
                <a:latin typeface="HG丸ｺﾞｼｯｸM-PRO" panose="020F0600000000000000" pitchFamily="50" charset="-128"/>
                <a:ea typeface="HG丸ｺﾞｼｯｸM-PRO" panose="020F0600000000000000" pitchFamily="50" charset="-128"/>
              </a:rPr>
              <a:t>　レオ板橋</a:t>
            </a:r>
            <a:r>
              <a:rPr lang="en-US" altLang="ja-JP" sz="1070" b="1" dirty="0">
                <a:solidFill>
                  <a:schemeClr val="tx1"/>
                </a:solidFill>
                <a:latin typeface="HG丸ｺﾞｼｯｸM-PRO" panose="020F0600000000000000" pitchFamily="50" charset="-128"/>
                <a:ea typeface="HG丸ｺﾞｼｯｸM-PRO" panose="020F0600000000000000" pitchFamily="50" charset="-128"/>
              </a:rPr>
              <a:t>102</a:t>
            </a:r>
            <a:r>
              <a:rPr lang="ja-JP" altLang="en-US" sz="1070" b="1" dirty="0">
                <a:solidFill>
                  <a:schemeClr val="tx1"/>
                </a:solidFill>
                <a:latin typeface="HG丸ｺﾞｼｯｸM-PRO" panose="020F0600000000000000" pitchFamily="50" charset="-128"/>
                <a:ea typeface="HG丸ｺﾞｼｯｸM-PRO" panose="020F0600000000000000" pitchFamily="50" charset="-128"/>
              </a:rPr>
              <a:t>号室</a:t>
            </a:r>
            <a:endParaRPr lang="en-US" altLang="ja-JP" sz="1070" b="1" dirty="0">
              <a:solidFill>
                <a:schemeClr val="tx1"/>
              </a:solidFill>
              <a:latin typeface="HG丸ｺﾞｼｯｸM-PRO" panose="020F0600000000000000" pitchFamily="50" charset="-128"/>
              <a:ea typeface="HG丸ｺﾞｼｯｸM-PRO" panose="020F0600000000000000" pitchFamily="50" charset="-128"/>
            </a:endParaRPr>
          </a:p>
          <a:p>
            <a:pPr algn="l">
              <a:lnSpc>
                <a:spcPts val="536"/>
              </a:lnSpc>
            </a:pPr>
            <a:r>
              <a:rPr lang="en-US" altLang="ja-JP" sz="1070" b="1" dirty="0">
                <a:solidFill>
                  <a:schemeClr val="tx1"/>
                </a:solidFill>
                <a:latin typeface="HG丸ｺﾞｼｯｸM-PRO" panose="020F0600000000000000" pitchFamily="50" charset="-128"/>
                <a:ea typeface="HG丸ｺﾞｼｯｸM-PRO" panose="020F0600000000000000" pitchFamily="50" charset="-128"/>
              </a:rPr>
              <a:t>TEL</a:t>
            </a:r>
            <a:r>
              <a:rPr lang="ja-JP" altLang="en-US" sz="1070" b="1" dirty="0">
                <a:solidFill>
                  <a:schemeClr val="tx1"/>
                </a:solidFill>
                <a:latin typeface="HG丸ｺﾞｼｯｸM-PRO" panose="020F0600000000000000" pitchFamily="50" charset="-128"/>
                <a:ea typeface="HG丸ｺﾞｼｯｸM-PRO" panose="020F0600000000000000" pitchFamily="50" charset="-128"/>
              </a:rPr>
              <a:t>：</a:t>
            </a:r>
            <a:r>
              <a:rPr lang="en-US" altLang="ja-JP" sz="1070" b="1" dirty="0">
                <a:solidFill>
                  <a:schemeClr val="tx1"/>
                </a:solidFill>
                <a:latin typeface="HG丸ｺﾞｼｯｸM-PRO" panose="020F0600000000000000" pitchFamily="50" charset="-128"/>
                <a:ea typeface="HG丸ｺﾞｼｯｸM-PRO" panose="020F0600000000000000" pitchFamily="50" charset="-128"/>
              </a:rPr>
              <a:t>03-6915-5596</a:t>
            </a:r>
            <a:r>
              <a:rPr lang="ja-JP" altLang="en-US" sz="1070" b="1" dirty="0">
                <a:solidFill>
                  <a:schemeClr val="tx1"/>
                </a:solidFill>
                <a:latin typeface="HG丸ｺﾞｼｯｸM-PRO" panose="020F0600000000000000" pitchFamily="50" charset="-128"/>
                <a:ea typeface="HG丸ｺﾞｼｯｸM-PRO" panose="020F0600000000000000" pitchFamily="50" charset="-128"/>
              </a:rPr>
              <a:t>　</a:t>
            </a:r>
            <a:r>
              <a:rPr lang="en-US" altLang="ja-JP" sz="1070" b="1" dirty="0">
                <a:solidFill>
                  <a:schemeClr val="tx1"/>
                </a:solidFill>
                <a:latin typeface="HG丸ｺﾞｼｯｸM-PRO" panose="020F0600000000000000" pitchFamily="50" charset="-128"/>
                <a:ea typeface="HG丸ｺﾞｼｯｸM-PRO" panose="020F0600000000000000" pitchFamily="50" charset="-128"/>
              </a:rPr>
              <a:t>FAX:050-3730-2879</a:t>
            </a:r>
          </a:p>
        </p:txBody>
      </p:sp>
      <p:sp>
        <p:nvSpPr>
          <p:cNvPr id="28" name="字幕 2">
            <a:extLst>
              <a:ext uri="{FF2B5EF4-FFF2-40B4-BE49-F238E27FC236}">
                <a16:creationId xmlns:a16="http://schemas.microsoft.com/office/drawing/2014/main" id="{37C1AB4C-DEE4-44D2-99D7-A61CAD75ADE2}"/>
              </a:ext>
            </a:extLst>
          </p:cNvPr>
          <p:cNvSpPr txBox="1">
            <a:spLocks/>
          </p:cNvSpPr>
          <p:nvPr/>
        </p:nvSpPr>
        <p:spPr>
          <a:xfrm>
            <a:off x="2998677" y="9988431"/>
            <a:ext cx="1404115" cy="432763"/>
          </a:xfrm>
          <a:prstGeom prst="rect">
            <a:avLst/>
          </a:prstGeom>
          <a:noFill/>
          <a:ln>
            <a:noFill/>
          </a:ln>
        </p:spPr>
        <p:style>
          <a:lnRef idx="2">
            <a:schemeClr val="dk1"/>
          </a:lnRef>
          <a:fillRef idx="1">
            <a:schemeClr val="lt1"/>
          </a:fillRef>
          <a:effectRef idx="0">
            <a:schemeClr val="dk1"/>
          </a:effectRef>
          <a:fontRef idx="minor">
            <a:schemeClr val="dk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dk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dk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dk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dk1"/>
                </a:solidFill>
                <a:latin typeface="+mn-lt"/>
                <a:ea typeface="+mn-ea"/>
                <a:cs typeface="+mn-cs"/>
              </a:defRPr>
            </a:lvl9pPr>
          </a:lstStyle>
          <a:p>
            <a:pPr algn="l">
              <a:lnSpc>
                <a:spcPct val="150000"/>
              </a:lnSpc>
            </a:pPr>
            <a:r>
              <a:rPr lang="ja-JP" altLang="en-US" sz="1556" b="1" dirty="0">
                <a:solidFill>
                  <a:schemeClr val="tx1"/>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後援：板橋区</a:t>
            </a:r>
          </a:p>
        </p:txBody>
      </p:sp>
      <p:sp>
        <p:nvSpPr>
          <p:cNvPr id="34" name="字幕 2">
            <a:extLst>
              <a:ext uri="{FF2B5EF4-FFF2-40B4-BE49-F238E27FC236}">
                <a16:creationId xmlns:a16="http://schemas.microsoft.com/office/drawing/2014/main" id="{0C644B83-DE36-435D-9300-B452CFF55B1A}"/>
              </a:ext>
            </a:extLst>
          </p:cNvPr>
          <p:cNvSpPr txBox="1">
            <a:spLocks/>
          </p:cNvSpPr>
          <p:nvPr/>
        </p:nvSpPr>
        <p:spPr>
          <a:xfrm>
            <a:off x="-19316" y="6192711"/>
            <a:ext cx="3745044" cy="3225597"/>
          </a:xfrm>
          <a:prstGeom prst="rect">
            <a:avLst/>
          </a:prstGeom>
          <a:solidFill>
            <a:schemeClr val="accent4">
              <a:alpha val="50000"/>
            </a:schemeClr>
          </a:solidFill>
          <a:ln>
            <a:noFill/>
          </a:ln>
        </p:spPr>
        <p:style>
          <a:lnRef idx="0">
            <a:scrgbClr r="0" g="0" b="0"/>
          </a:lnRef>
          <a:fillRef idx="0">
            <a:scrgbClr r="0" g="0" b="0"/>
          </a:fillRef>
          <a:effectRef idx="0">
            <a:scrgbClr r="0" g="0" b="0"/>
          </a:effectRef>
          <a:fontRef idx="minor">
            <a:schemeClr val="l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lnSpc>
                <a:spcPts val="1653"/>
              </a:lnSpc>
            </a:pPr>
            <a:endParaRPr lang="en-US" altLang="ja-JP" sz="1069" b="1" dirty="0">
              <a:solidFill>
                <a:schemeClr val="tx1"/>
              </a:solidFill>
              <a:latin typeface="HG丸ｺﾞｼｯｸM-PRO" panose="020F0600000000000000" pitchFamily="50" charset="-128"/>
              <a:ea typeface="HG丸ｺﾞｼｯｸM-PRO" panose="020F0600000000000000" pitchFamily="50" charset="-128"/>
            </a:endParaRPr>
          </a:p>
          <a:p>
            <a:pPr algn="l">
              <a:lnSpc>
                <a:spcPts val="1653"/>
              </a:lnSpc>
            </a:pPr>
            <a:endParaRPr lang="en-US" altLang="ja-JP" sz="1069"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4" name="テキスト ボックス 3">
            <a:extLst>
              <a:ext uri="{FF2B5EF4-FFF2-40B4-BE49-F238E27FC236}">
                <a16:creationId xmlns:a16="http://schemas.microsoft.com/office/drawing/2014/main" id="{837DA529-28D7-6C97-4D62-2B17B8F68D2C}"/>
              </a:ext>
            </a:extLst>
          </p:cNvPr>
          <p:cNvSpPr txBox="1"/>
          <p:nvPr/>
        </p:nvSpPr>
        <p:spPr>
          <a:xfrm>
            <a:off x="995226" y="1459886"/>
            <a:ext cx="5548554" cy="987462"/>
          </a:xfrm>
          <a:prstGeom prst="rect">
            <a:avLst/>
          </a:prstGeom>
          <a:solidFill>
            <a:schemeClr val="accent4">
              <a:lumMod val="20000"/>
              <a:lumOff val="80000"/>
              <a:alpha val="62000"/>
            </a:schemeClr>
          </a:solidFill>
        </p:spPr>
        <p:txBody>
          <a:bodyPr wrap="square" rtlCol="0">
            <a:spAutoFit/>
          </a:bodyPr>
          <a:lstStyle/>
          <a:p>
            <a:r>
              <a:rPr kumimoji="1" lang="ja-JP" altLang="en-US" sz="1167" b="1" dirty="0">
                <a:latin typeface="HG丸ｺﾞｼｯｸM-PRO" panose="020F0600000000000000" pitchFamily="50" charset="-128"/>
                <a:ea typeface="HG丸ｺﾞｼｯｸM-PRO" panose="020F0600000000000000" pitchFamily="50" charset="-128"/>
              </a:rPr>
              <a:t>　「えっ、買い物って依存症になるの？」「アルコールの断酒みたいに二度とできないのかしら？」「</a:t>
            </a:r>
            <a:r>
              <a:rPr kumimoji="1" lang="en-US" altLang="ja-JP" sz="1167" b="1" dirty="0">
                <a:latin typeface="HG丸ｺﾞｼｯｸM-PRO" panose="020F0600000000000000" pitchFamily="50" charset="-128"/>
                <a:ea typeface="HG丸ｺﾞｼｯｸM-PRO" panose="020F0600000000000000" pitchFamily="50" charset="-128"/>
              </a:rPr>
              <a:t>…</a:t>
            </a:r>
            <a:r>
              <a:rPr kumimoji="1" lang="ja-JP" altLang="en-US" sz="1167" b="1" dirty="0">
                <a:latin typeface="HG丸ｺﾞｼｯｸM-PRO" panose="020F0600000000000000" pitchFamily="50" charset="-128"/>
                <a:ea typeface="HG丸ｺﾞｼｯｸM-PRO" panose="020F0600000000000000" pitchFamily="50" charset="-128"/>
              </a:rPr>
              <a:t>どこからが依存症なんだろう？」そんな気になる事を、雷門メンタルクリニック伊波先生からの講義として、また買い物依存症当事者のココさんからは体験談として伺います。</a:t>
            </a:r>
            <a:endParaRPr kumimoji="1" lang="en-US" altLang="ja-JP" sz="1167" b="1" dirty="0">
              <a:latin typeface="HG丸ｺﾞｼｯｸM-PRO" panose="020F0600000000000000" pitchFamily="50" charset="-128"/>
              <a:ea typeface="HG丸ｺﾞｼｯｸM-PRO" panose="020F0600000000000000" pitchFamily="50" charset="-128"/>
            </a:endParaRPr>
          </a:p>
          <a:p>
            <a:r>
              <a:rPr kumimoji="1" lang="ja-JP" altLang="en-US" sz="1167" b="1" dirty="0">
                <a:latin typeface="HG丸ｺﾞｼｯｸM-PRO" panose="020F0600000000000000" pitchFamily="50" charset="-128"/>
                <a:ea typeface="HG丸ｺﾞｼｯｸM-PRO" panose="020F0600000000000000" pitchFamily="50" charset="-128"/>
              </a:rPr>
              <a:t>　最後に質疑応答の時間として「とよだの部屋」を開く予定です。</a:t>
            </a:r>
          </a:p>
        </p:txBody>
      </p:sp>
      <p:sp>
        <p:nvSpPr>
          <p:cNvPr id="33" name="字幕 2">
            <a:extLst>
              <a:ext uri="{FF2B5EF4-FFF2-40B4-BE49-F238E27FC236}">
                <a16:creationId xmlns:a16="http://schemas.microsoft.com/office/drawing/2014/main" id="{2602D9B8-B434-4E46-AA2C-8469C7054F0F}"/>
              </a:ext>
            </a:extLst>
          </p:cNvPr>
          <p:cNvSpPr txBox="1">
            <a:spLocks/>
          </p:cNvSpPr>
          <p:nvPr/>
        </p:nvSpPr>
        <p:spPr>
          <a:xfrm>
            <a:off x="3718356" y="6198270"/>
            <a:ext cx="3850045" cy="3220038"/>
          </a:xfrm>
          <a:prstGeom prst="rect">
            <a:avLst/>
          </a:prstGeom>
          <a:solidFill>
            <a:srgbClr val="00B0F0">
              <a:alpha val="50000"/>
            </a:srgbClr>
          </a:solidFill>
          <a:ln>
            <a:noFill/>
          </a:ln>
        </p:spPr>
        <p:style>
          <a:lnRef idx="0">
            <a:scrgbClr r="0" g="0" b="0"/>
          </a:lnRef>
          <a:fillRef idx="0">
            <a:scrgbClr r="0" g="0" b="0"/>
          </a:fillRef>
          <a:effectRef idx="0">
            <a:scrgbClr r="0" g="0" b="0"/>
          </a:effectRef>
          <a:fontRef idx="minor">
            <a:schemeClr val="l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lnSpc>
                <a:spcPts val="2139"/>
              </a:lnSpc>
            </a:pPr>
            <a:endParaRPr lang="en-US" altLang="ja-JP" sz="1069" b="1" dirty="0">
              <a:solidFill>
                <a:schemeClr val="tx1"/>
              </a:solidFill>
              <a:latin typeface="HG丸ｺﾞｼｯｸM-PRO" panose="020F0600000000000000" pitchFamily="50" charset="-128"/>
              <a:ea typeface="HG丸ｺﾞｼｯｸM-PRO" panose="020F0600000000000000" pitchFamily="50" charset="-128"/>
            </a:endParaRPr>
          </a:p>
          <a:p>
            <a:pPr algn="l">
              <a:lnSpc>
                <a:spcPts val="2139"/>
              </a:lnSpc>
            </a:pPr>
            <a:endParaRPr lang="en-US" altLang="ja-JP" sz="1069" b="1" dirty="0">
              <a:solidFill>
                <a:schemeClr val="tx1"/>
              </a:solidFill>
              <a:latin typeface="HG丸ｺﾞｼｯｸM-PRO" panose="020F0600000000000000" pitchFamily="50" charset="-128"/>
              <a:ea typeface="HG丸ｺﾞｼｯｸM-PRO" panose="020F0600000000000000" pitchFamily="50" charset="-128"/>
            </a:endParaRPr>
          </a:p>
        </p:txBody>
      </p:sp>
      <p:pic>
        <p:nvPicPr>
          <p:cNvPr id="31" name="Picture 6">
            <a:extLst>
              <a:ext uri="{FF2B5EF4-FFF2-40B4-BE49-F238E27FC236}">
                <a16:creationId xmlns:a16="http://schemas.microsoft.com/office/drawing/2014/main" id="{F300F3A6-9385-A0D9-2973-D613CF762A19}"/>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3708" y="9866554"/>
            <a:ext cx="1529545" cy="346697"/>
          </a:xfrm>
          <a:prstGeom prst="rect">
            <a:avLst/>
          </a:prstGeom>
          <a:noFill/>
          <a:extLst>
            <a:ext uri="{909E8E84-426E-40DD-AFC4-6F175D3DCCD1}">
              <a14:hiddenFill xmlns:a14="http://schemas.microsoft.com/office/drawing/2010/main">
                <a:solidFill>
                  <a:srgbClr val="FFFFFF"/>
                </a:solidFill>
              </a14:hiddenFill>
            </a:ext>
          </a:extLst>
        </p:spPr>
      </p:pic>
      <p:sp>
        <p:nvSpPr>
          <p:cNvPr id="30" name="字幕 2">
            <a:extLst>
              <a:ext uri="{FF2B5EF4-FFF2-40B4-BE49-F238E27FC236}">
                <a16:creationId xmlns:a16="http://schemas.microsoft.com/office/drawing/2014/main" id="{2602D9B8-B434-4E46-AA2C-8469C7054F0F}"/>
              </a:ext>
            </a:extLst>
          </p:cNvPr>
          <p:cNvSpPr txBox="1">
            <a:spLocks/>
          </p:cNvSpPr>
          <p:nvPr/>
        </p:nvSpPr>
        <p:spPr>
          <a:xfrm>
            <a:off x="3959727" y="6272130"/>
            <a:ext cx="3367305" cy="258175"/>
          </a:xfrm>
          <a:prstGeom prst="rect">
            <a:avLst/>
          </a:prstGeom>
          <a:noFill/>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nSpc>
                <a:spcPts val="1284"/>
              </a:lnSpc>
            </a:pPr>
            <a:r>
              <a:rPr lang="ja-JP" altLang="en-US" sz="1069" b="1" dirty="0">
                <a:solidFill>
                  <a:schemeClr val="tx1"/>
                </a:solidFill>
                <a:latin typeface="HG丸ｺﾞｼｯｸM-PRO" panose="020F0600000000000000" pitchFamily="50" charset="-128"/>
                <a:ea typeface="HG丸ｺﾞｼｯｸM-PRO" panose="020F0600000000000000" pitchFamily="50" charset="-128"/>
              </a:rPr>
              <a:t>デターズ・アノニマス</a:t>
            </a:r>
            <a:r>
              <a:rPr lang="en-US" altLang="ja-JP" sz="1069" b="1" dirty="0">
                <a:solidFill>
                  <a:schemeClr val="tx1"/>
                </a:solidFill>
                <a:latin typeface="HG丸ｺﾞｼｯｸM-PRO" panose="020F0600000000000000" pitchFamily="50" charset="-128"/>
                <a:ea typeface="HG丸ｺﾞｼｯｸM-PRO" panose="020F0600000000000000" pitchFamily="50" charset="-128"/>
              </a:rPr>
              <a:t>(</a:t>
            </a:r>
            <a:r>
              <a:rPr lang="ja-JP" altLang="en-US" sz="1069" b="1" dirty="0">
                <a:solidFill>
                  <a:schemeClr val="tx1"/>
                </a:solidFill>
                <a:latin typeface="HG丸ｺﾞｼｯｸM-PRO" panose="020F0600000000000000" pitchFamily="50" charset="-128"/>
                <a:ea typeface="HG丸ｺﾞｼｯｸM-PRO" panose="020F0600000000000000" pitchFamily="50" charset="-128"/>
              </a:rPr>
              <a:t>強迫的買い物依存症者</a:t>
            </a:r>
            <a:r>
              <a:rPr lang="en-US" altLang="ja-JP" sz="1069" b="1" dirty="0">
                <a:solidFill>
                  <a:schemeClr val="tx1"/>
                </a:solidFill>
                <a:latin typeface="HG丸ｺﾞｼｯｸM-PRO" panose="020F0600000000000000" pitchFamily="50" charset="-128"/>
                <a:ea typeface="HG丸ｺﾞｼｯｸM-PRO" panose="020F0600000000000000" pitchFamily="50" charset="-128"/>
              </a:rPr>
              <a:t>)</a:t>
            </a:r>
          </a:p>
        </p:txBody>
      </p:sp>
      <p:sp>
        <p:nvSpPr>
          <p:cNvPr id="29" name="字幕 2">
            <a:extLst>
              <a:ext uri="{FF2B5EF4-FFF2-40B4-BE49-F238E27FC236}">
                <a16:creationId xmlns:a16="http://schemas.microsoft.com/office/drawing/2014/main" id="{2602D9B8-B434-4E46-AA2C-8469C7054F0F}"/>
              </a:ext>
            </a:extLst>
          </p:cNvPr>
          <p:cNvSpPr txBox="1">
            <a:spLocks/>
          </p:cNvSpPr>
          <p:nvPr/>
        </p:nvSpPr>
        <p:spPr>
          <a:xfrm>
            <a:off x="5044185" y="6570601"/>
            <a:ext cx="1384604" cy="258174"/>
          </a:xfrm>
          <a:prstGeom prst="rect">
            <a:avLst/>
          </a:prstGeom>
          <a:noFill/>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lnSpc>
                <a:spcPts val="1284"/>
              </a:lnSpc>
            </a:pPr>
            <a:r>
              <a:rPr lang="ja-JP" altLang="en-US" sz="1458" b="1" dirty="0">
                <a:solidFill>
                  <a:schemeClr val="tx1"/>
                </a:solidFill>
                <a:latin typeface="HG丸ｺﾞｼｯｸM-PRO" panose="020F0600000000000000" pitchFamily="50" charset="-128"/>
                <a:ea typeface="HG丸ｺﾞｼｯｸM-PRO" panose="020F0600000000000000" pitchFamily="50" charset="-128"/>
              </a:rPr>
              <a:t>ココ　さん</a:t>
            </a:r>
          </a:p>
        </p:txBody>
      </p:sp>
      <p:sp>
        <p:nvSpPr>
          <p:cNvPr id="35" name="字幕 2">
            <a:extLst>
              <a:ext uri="{FF2B5EF4-FFF2-40B4-BE49-F238E27FC236}">
                <a16:creationId xmlns:a16="http://schemas.microsoft.com/office/drawing/2014/main" id="{0C644B83-DE36-435D-9300-B452CFF55B1A}"/>
              </a:ext>
            </a:extLst>
          </p:cNvPr>
          <p:cNvSpPr txBox="1">
            <a:spLocks/>
          </p:cNvSpPr>
          <p:nvPr/>
        </p:nvSpPr>
        <p:spPr>
          <a:xfrm>
            <a:off x="21929" y="6499938"/>
            <a:ext cx="3705155" cy="374819"/>
          </a:xfrm>
          <a:prstGeom prst="rect">
            <a:avLst/>
          </a:prstGeom>
          <a:noFill/>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nSpc>
                <a:spcPts val="1927"/>
              </a:lnSpc>
            </a:pPr>
            <a:r>
              <a:rPr lang="zh-TW" altLang="en-US" sz="1361" b="1" dirty="0">
                <a:solidFill>
                  <a:schemeClr val="tx1"/>
                </a:solidFill>
                <a:latin typeface="HG丸ｺﾞｼｯｸM-PRO" panose="020F0600000000000000" pitchFamily="50" charset="-128"/>
                <a:ea typeface="HG丸ｺﾞｼｯｸM-PRO" panose="020F0600000000000000" pitchFamily="50" charset="-128"/>
              </a:rPr>
              <a:t>院長</a:t>
            </a:r>
            <a:r>
              <a:rPr lang="ja-JP" altLang="en-US" sz="1361" b="1" dirty="0">
                <a:solidFill>
                  <a:schemeClr val="tx1"/>
                </a:solidFill>
                <a:latin typeface="HG丸ｺﾞｼｯｸM-PRO" panose="020F0600000000000000" pitchFamily="50" charset="-128"/>
                <a:ea typeface="HG丸ｺﾞｼｯｸM-PRO" panose="020F0600000000000000" pitchFamily="50" charset="-128"/>
              </a:rPr>
              <a:t>　伊波真理雄</a:t>
            </a:r>
            <a:r>
              <a:rPr lang="zh-TW" altLang="en-US" sz="1361" b="1" dirty="0">
                <a:solidFill>
                  <a:schemeClr val="tx1"/>
                </a:solidFill>
                <a:latin typeface="HG丸ｺﾞｼｯｸM-PRO" panose="020F0600000000000000" pitchFamily="50" charset="-128"/>
                <a:ea typeface="HG丸ｺﾞｼｯｸM-PRO" panose="020F0600000000000000" pitchFamily="50" charset="-128"/>
              </a:rPr>
              <a:t>　先生</a:t>
            </a:r>
            <a:r>
              <a:rPr lang="en-US" altLang="ja-JP" sz="1361" b="1" dirty="0">
                <a:solidFill>
                  <a:schemeClr val="tx1"/>
                </a:solidFill>
                <a:latin typeface="HG丸ｺﾞｼｯｸM-PRO" panose="020F0600000000000000" pitchFamily="50" charset="-128"/>
                <a:ea typeface="HG丸ｺﾞｼｯｸM-PRO" panose="020F0600000000000000" pitchFamily="50" charset="-128"/>
              </a:rPr>
              <a:t>(</a:t>
            </a:r>
            <a:r>
              <a:rPr lang="ja-JP" altLang="en-US" sz="1361" b="1" dirty="0">
                <a:solidFill>
                  <a:schemeClr val="tx1"/>
                </a:solidFill>
                <a:latin typeface="HG丸ｺﾞｼｯｸM-PRO" panose="020F0600000000000000" pitchFamily="50" charset="-128"/>
                <a:ea typeface="HG丸ｺﾞｼｯｸM-PRO" panose="020F0600000000000000" pitchFamily="50" charset="-128"/>
              </a:rPr>
              <a:t>精神保健指定医</a:t>
            </a:r>
            <a:r>
              <a:rPr lang="en-US" altLang="ja-JP" sz="1361" b="1" dirty="0">
                <a:solidFill>
                  <a:schemeClr val="tx1"/>
                </a:solidFill>
                <a:latin typeface="HG丸ｺﾞｼｯｸM-PRO" panose="020F0600000000000000" pitchFamily="50" charset="-128"/>
                <a:ea typeface="HG丸ｺﾞｼｯｸM-PRO" panose="020F0600000000000000" pitchFamily="50" charset="-128"/>
              </a:rPr>
              <a:t>)</a:t>
            </a:r>
            <a:endParaRPr lang="en-US" altLang="zh-TW" sz="1361" b="1" dirty="0">
              <a:solidFill>
                <a:schemeClr val="tx1"/>
              </a:solidFill>
              <a:latin typeface="HG丸ｺﾞｼｯｸM-PRO" panose="020F0600000000000000" pitchFamily="50" charset="-128"/>
              <a:ea typeface="HG丸ｺﾞｼｯｸM-PRO" panose="020F0600000000000000" pitchFamily="50" charset="-128"/>
            </a:endParaRPr>
          </a:p>
        </p:txBody>
      </p:sp>
      <p:sp>
        <p:nvSpPr>
          <p:cNvPr id="36" name="字幕 2">
            <a:extLst>
              <a:ext uri="{FF2B5EF4-FFF2-40B4-BE49-F238E27FC236}">
                <a16:creationId xmlns:a16="http://schemas.microsoft.com/office/drawing/2014/main" id="{0C644B83-DE36-435D-9300-B452CFF55B1A}"/>
              </a:ext>
            </a:extLst>
          </p:cNvPr>
          <p:cNvSpPr txBox="1">
            <a:spLocks/>
          </p:cNvSpPr>
          <p:nvPr/>
        </p:nvSpPr>
        <p:spPr>
          <a:xfrm>
            <a:off x="198367" y="6233085"/>
            <a:ext cx="3626196" cy="361794"/>
          </a:xfrm>
          <a:prstGeom prst="rect">
            <a:avLst/>
          </a:prstGeom>
          <a:noFill/>
        </p:spPr>
        <p:style>
          <a:lnRef idx="0">
            <a:scrgbClr r="0" g="0" b="0"/>
          </a:lnRef>
          <a:fillRef idx="0">
            <a:scrgbClr r="0" g="0" b="0"/>
          </a:fillRef>
          <a:effectRef idx="0">
            <a:scrgbClr r="0" g="0" b="0"/>
          </a:effectRef>
          <a:fontRef idx="minor">
            <a:schemeClr val="accent1"/>
          </a:fontRef>
        </p:style>
        <p:txBody>
          <a:bodyPr vert="horz" lIns="97891" tIns="48945" rIns="97891" bIns="48945"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accent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accent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accent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accent1"/>
                </a:solidFill>
                <a:latin typeface="+mn-lt"/>
                <a:ea typeface="+mn-ea"/>
                <a:cs typeface="+mn-cs"/>
              </a:defRPr>
            </a:lvl9pPr>
          </a:lstStyle>
          <a:p>
            <a:pPr algn="l">
              <a:lnSpc>
                <a:spcPts val="1927"/>
              </a:lnSpc>
            </a:pPr>
            <a:r>
              <a:rPr lang="ja-JP" altLang="en-US" sz="1069" b="1" dirty="0">
                <a:solidFill>
                  <a:schemeClr val="tx1"/>
                </a:solidFill>
                <a:latin typeface="HG丸ｺﾞｼｯｸM-PRO" panose="020F0600000000000000" pitchFamily="50" charset="-128"/>
                <a:ea typeface="HG丸ｺﾞｼｯｸM-PRO" panose="020F0600000000000000" pitchFamily="50" charset="-128"/>
              </a:rPr>
              <a:t>医療法人社団ヒプノシス</a:t>
            </a:r>
            <a:r>
              <a:rPr lang="ja-JP" altLang="en-US" sz="1167" b="1" dirty="0">
                <a:solidFill>
                  <a:schemeClr val="tx1"/>
                </a:solidFill>
                <a:latin typeface="HG丸ｺﾞｼｯｸM-PRO" panose="020F0600000000000000" pitchFamily="50" charset="-128"/>
                <a:ea typeface="HG丸ｺﾞｼｯｸM-PRO" panose="020F0600000000000000" pitchFamily="50" charset="-128"/>
              </a:rPr>
              <a:t>　</a:t>
            </a:r>
            <a:r>
              <a:rPr lang="ja-JP" altLang="en-US" sz="1069" b="1" dirty="0">
                <a:solidFill>
                  <a:schemeClr val="tx1"/>
                </a:solidFill>
                <a:latin typeface="HG丸ｺﾞｼｯｸM-PRO" panose="020F0600000000000000" pitchFamily="50" charset="-128"/>
                <a:ea typeface="HG丸ｺﾞｼｯｸM-PRO" panose="020F0600000000000000" pitchFamily="50" charset="-128"/>
              </a:rPr>
              <a:t>雷門メンタルクリニック</a:t>
            </a:r>
          </a:p>
        </p:txBody>
      </p:sp>
      <p:sp>
        <p:nvSpPr>
          <p:cNvPr id="32" name="正方形/長方形 31"/>
          <p:cNvSpPr/>
          <p:nvPr/>
        </p:nvSpPr>
        <p:spPr>
          <a:xfrm>
            <a:off x="3876328" y="6772391"/>
            <a:ext cx="3640636" cy="2516073"/>
          </a:xfrm>
          <a:prstGeom prst="rect">
            <a:avLst/>
          </a:prstGeom>
        </p:spPr>
        <p:txBody>
          <a:bodyPr wrap="square">
            <a:spAutoFit/>
          </a:bodyPr>
          <a:lstStyle/>
          <a:p>
            <a:pPr>
              <a:lnSpc>
                <a:spcPts val="2139"/>
              </a:lnSpc>
            </a:pPr>
            <a:r>
              <a:rPr lang="en-US" altLang="ja-JP" sz="1021" b="1" dirty="0">
                <a:solidFill>
                  <a:prstClr val="black"/>
                </a:solidFill>
                <a:latin typeface="HG丸ｺﾞｼｯｸM-PRO" panose="020F0600000000000000" pitchFamily="50" charset="-128"/>
                <a:ea typeface="HG丸ｺﾞｼｯｸM-PRO" panose="020F0600000000000000" pitchFamily="50" charset="-128"/>
              </a:rPr>
              <a:t>30</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歳の頃からクレジットカードなどでの買い物が始まる。数年後、返済できなくなり親に肩代わりしてもらったが、一か月後にはブランド品や貴金属を買い始め、十数年の内に二回の任意整理を経験。</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2006</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年、日本で</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DA(</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デターズ・アノニマス</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を立ち上げるも買い物は止まらず、主治医の紹介で依存症回復施設を利用し、</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12</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ステッププログラムに取り組む。生き方を変えるプログラムのおかげで、今年で</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11</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年のソーバー。今は仲間の手助けをライフワークとし愛犬とともに心落ち着く生活を目指す。</a:t>
            </a:r>
          </a:p>
        </p:txBody>
      </p:sp>
      <p:sp>
        <p:nvSpPr>
          <p:cNvPr id="37" name="正方形/長方形 36"/>
          <p:cNvSpPr/>
          <p:nvPr/>
        </p:nvSpPr>
        <p:spPr>
          <a:xfrm>
            <a:off x="180305" y="6908084"/>
            <a:ext cx="3778294" cy="2919993"/>
          </a:xfrm>
          <a:prstGeom prst="rect">
            <a:avLst/>
          </a:prstGeom>
        </p:spPr>
        <p:txBody>
          <a:bodyPr>
            <a:spAutoFit/>
          </a:bodyPr>
          <a:lstStyle/>
          <a:p>
            <a:pPr>
              <a:lnSpc>
                <a:spcPts val="2139"/>
              </a:lnSpc>
            </a:pPr>
            <a:r>
              <a:rPr lang="en-US" altLang="ja-JP" sz="1021" b="1" dirty="0">
                <a:solidFill>
                  <a:prstClr val="black"/>
                </a:solidFill>
                <a:latin typeface="HG丸ｺﾞｼｯｸM-PRO" panose="020F0600000000000000" pitchFamily="50" charset="-128"/>
                <a:ea typeface="HG丸ｺﾞｼｯｸM-PRO" panose="020F0600000000000000" pitchFamily="50" charset="-128"/>
              </a:rPr>
              <a:t>1990</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　琉球大学医学部付属病院</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 </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精神神経科研修医</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en-US" altLang="ja-JP" sz="1021" b="1" dirty="0">
                <a:solidFill>
                  <a:prstClr val="black"/>
                </a:solidFill>
                <a:latin typeface="HG丸ｺﾞｼｯｸM-PRO" panose="020F0600000000000000" pitchFamily="50" charset="-128"/>
                <a:ea typeface="HG丸ｺﾞｼｯｸM-PRO" panose="020F0600000000000000" pitchFamily="50" charset="-128"/>
              </a:rPr>
              <a:t>1992</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　アルコール依存症専門治療に携わる。</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en-US" altLang="ja-JP" sz="1021" b="1" dirty="0">
                <a:solidFill>
                  <a:prstClr val="black"/>
                </a:solidFill>
                <a:latin typeface="HG丸ｺﾞｼｯｸM-PRO" panose="020F0600000000000000" pitchFamily="50" charset="-128"/>
                <a:ea typeface="HG丸ｺﾞｼｯｸM-PRO" panose="020F0600000000000000" pitchFamily="50" charset="-128"/>
              </a:rPr>
              <a:t>1994</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　薬物依存リハビリ施設東京ダルクおよび</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ja-JP" altLang="en-US" sz="1021" b="1" dirty="0">
                <a:solidFill>
                  <a:prstClr val="black"/>
                </a:solidFill>
                <a:latin typeface="HG丸ｺﾞｼｯｸM-PRO" panose="020F0600000000000000" pitchFamily="50" charset="-128"/>
                <a:ea typeface="HG丸ｺﾞｼｯｸM-PRO" panose="020F0600000000000000" pitchFamily="50" charset="-128"/>
              </a:rPr>
              <a:t>　　　　　　都立精神保健福祉センターと協働</a:t>
            </a:r>
            <a:r>
              <a:rPr lang="en-US" altLang="ja-JP" sz="1021" b="1" dirty="0">
                <a:solidFill>
                  <a:prstClr val="black"/>
                </a:solidFill>
                <a:latin typeface="HG丸ｺﾞｼｯｸM-PRO" panose="020F0600000000000000" pitchFamily="50" charset="-128"/>
                <a:ea typeface="HG丸ｺﾞｼｯｸM-PRO" panose="020F0600000000000000" pitchFamily="50" charset="-128"/>
              </a:rPr>
              <a:t> </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しながら</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ja-JP" altLang="en-US" sz="1021" b="1" dirty="0">
                <a:solidFill>
                  <a:prstClr val="black"/>
                </a:solidFill>
                <a:latin typeface="HG丸ｺﾞｼｯｸM-PRO" panose="020F0600000000000000" pitchFamily="50" charset="-128"/>
                <a:ea typeface="HG丸ｺﾞｼｯｸM-PRO" panose="020F0600000000000000" pitchFamily="50" charset="-128"/>
              </a:rPr>
              <a:t>　　　　　　都内の精神科病院で物質使用障害を担当。</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en-US" altLang="ja-JP" sz="1021" b="1" dirty="0">
                <a:solidFill>
                  <a:prstClr val="black"/>
                </a:solidFill>
                <a:latin typeface="HG丸ｺﾞｼｯｸM-PRO" panose="020F0600000000000000" pitchFamily="50" charset="-128"/>
                <a:ea typeface="HG丸ｺﾞｼｯｸM-PRO" panose="020F0600000000000000" pitchFamily="50" charset="-128"/>
              </a:rPr>
              <a:t>2000</a:t>
            </a:r>
            <a:r>
              <a:rPr lang="ja-JP" altLang="en-US" sz="1021" b="1" dirty="0">
                <a:solidFill>
                  <a:prstClr val="black"/>
                </a:solidFill>
                <a:latin typeface="HG丸ｺﾞｼｯｸM-PRO" panose="020F0600000000000000" pitchFamily="50" charset="-128"/>
                <a:ea typeface="HG丸ｺﾞｼｯｸM-PRO" panose="020F0600000000000000" pitchFamily="50" charset="-128"/>
              </a:rPr>
              <a:t>年　雷門メンタルクリニック開業。ギャンブル</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ja-JP" altLang="en-US" sz="1021" b="1" dirty="0">
                <a:solidFill>
                  <a:prstClr val="black"/>
                </a:solidFill>
                <a:latin typeface="HG丸ｺﾞｼｯｸM-PRO" panose="020F0600000000000000" pitchFamily="50" charset="-128"/>
                <a:ea typeface="HG丸ｺﾞｼｯｸM-PRO" panose="020F0600000000000000" pitchFamily="50" charset="-128"/>
              </a:rPr>
              <a:t>　　　　　　障害・ひきこもり・成人期発達障害などの</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2139"/>
              </a:lnSpc>
            </a:pPr>
            <a:r>
              <a:rPr lang="ja-JP" altLang="en-US" sz="1021" b="1" dirty="0">
                <a:solidFill>
                  <a:prstClr val="black"/>
                </a:solidFill>
                <a:latin typeface="HG丸ｺﾞｼｯｸM-PRO" panose="020F0600000000000000" pitchFamily="50" charset="-128"/>
                <a:ea typeface="HG丸ｺﾞｼｯｸM-PRO" panose="020F0600000000000000" pitchFamily="50" charset="-128"/>
              </a:rPr>
              <a:t>　　　　　　ハームリダクションを中心に支援を拡げる。</a:t>
            </a:r>
            <a:endParaRPr lang="en-US" altLang="ja-JP" sz="1021" b="1" dirty="0">
              <a:solidFill>
                <a:prstClr val="black"/>
              </a:solidFill>
              <a:latin typeface="HG丸ｺﾞｼｯｸM-PRO" panose="020F0600000000000000" pitchFamily="50" charset="-128"/>
              <a:ea typeface="HG丸ｺﾞｼｯｸM-PRO" panose="020F0600000000000000" pitchFamily="50" charset="-128"/>
            </a:endParaRPr>
          </a:p>
          <a:p>
            <a:pPr>
              <a:lnSpc>
                <a:spcPts val="1653"/>
              </a:lnSpc>
            </a:pPr>
            <a:endParaRPr lang="en-US" altLang="ja-JP" sz="1069" b="1" dirty="0">
              <a:solidFill>
                <a:prstClr val="black"/>
              </a:solidFill>
              <a:latin typeface="HG丸ｺﾞｼｯｸM-PRO" panose="020F0600000000000000" pitchFamily="50" charset="-128"/>
              <a:ea typeface="HG丸ｺﾞｼｯｸM-PRO" panose="020F0600000000000000" pitchFamily="50" charset="-128"/>
            </a:endParaRPr>
          </a:p>
          <a:p>
            <a:pPr>
              <a:lnSpc>
                <a:spcPts val="1653"/>
              </a:lnSpc>
            </a:pPr>
            <a:endParaRPr lang="en-US" altLang="ja-JP" sz="1069" b="1" dirty="0">
              <a:solidFill>
                <a:prstClr val="black"/>
              </a:solidFill>
              <a:latin typeface="HG丸ｺﾞｼｯｸM-PRO" panose="020F0600000000000000" pitchFamily="50" charset="-128"/>
              <a:ea typeface="HG丸ｺﾞｼｯｸM-PRO" panose="020F0600000000000000" pitchFamily="50" charset="-128"/>
            </a:endParaRPr>
          </a:p>
          <a:p>
            <a:pPr>
              <a:lnSpc>
                <a:spcPts val="1653"/>
              </a:lnSpc>
            </a:pPr>
            <a:endParaRPr lang="en-US" altLang="ja-JP" sz="1069" b="1"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楕円 38">
            <a:extLst>
              <a:ext uri="{FF2B5EF4-FFF2-40B4-BE49-F238E27FC236}">
                <a16:creationId xmlns:a16="http://schemas.microsoft.com/office/drawing/2014/main" id="{192AAA3D-BDEF-581C-E095-65F8265B90F9}"/>
              </a:ext>
            </a:extLst>
          </p:cNvPr>
          <p:cNvSpPr/>
          <p:nvPr/>
        </p:nvSpPr>
        <p:spPr>
          <a:xfrm>
            <a:off x="291448" y="420164"/>
            <a:ext cx="2193693" cy="739851"/>
          </a:xfrm>
          <a:prstGeom prst="ellipse">
            <a:avLst/>
          </a:prstGeom>
          <a:solidFill>
            <a:schemeClr val="accent4">
              <a:lumMod val="5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altLang="ja-JP" sz="2333"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6" name="テキスト ボックス 15"/>
          <p:cNvSpPr txBox="1"/>
          <p:nvPr/>
        </p:nvSpPr>
        <p:spPr>
          <a:xfrm>
            <a:off x="354402" y="561620"/>
            <a:ext cx="2067784" cy="389000"/>
          </a:xfrm>
          <a:prstGeom prst="rect">
            <a:avLst/>
          </a:prstGeom>
          <a:noFill/>
        </p:spPr>
        <p:txBody>
          <a:bodyPr wrap="square" rtlCol="0">
            <a:spAutoFit/>
          </a:bodyPr>
          <a:lstStyle/>
          <a:p>
            <a:pPr algn="ctr"/>
            <a:r>
              <a:rPr lang="ja-JP" altLang="en-US" sz="1944" b="1" dirty="0">
                <a:solidFill>
                  <a:schemeClr val="bg1"/>
                </a:solidFill>
                <a:latin typeface="HG丸ｺﾞｼｯｸM-PRO" panose="020F0600000000000000" pitchFamily="50" charset="-128"/>
                <a:ea typeface="HG丸ｺﾞｼｯｸM-PRO" panose="020F0600000000000000" pitchFamily="50" charset="-128"/>
              </a:rPr>
              <a:t>買い物依存症</a:t>
            </a:r>
            <a:endParaRPr lang="en-US" altLang="ja-JP" sz="1944" b="1" dirty="0">
              <a:solidFill>
                <a:schemeClr val="bg1"/>
              </a:solidFill>
              <a:latin typeface="HG丸ｺﾞｼｯｸM-PRO" panose="020F0600000000000000" pitchFamily="50" charset="-128"/>
              <a:ea typeface="HG丸ｺﾞｼｯｸM-PRO" panose="020F0600000000000000" pitchFamily="50" charset="-128"/>
            </a:endParaRPr>
          </a:p>
        </p:txBody>
      </p:sp>
      <p:pic>
        <p:nvPicPr>
          <p:cNvPr id="17" name="図 16"/>
          <p:cNvPicPr>
            <a:picLocks noChangeAspect="1"/>
          </p:cNvPicPr>
          <p:nvPr/>
        </p:nvPicPr>
        <p:blipFill>
          <a:blip r:embed="rId8"/>
          <a:stretch>
            <a:fillRect/>
          </a:stretch>
        </p:blipFill>
        <p:spPr>
          <a:xfrm>
            <a:off x="2849768" y="5621589"/>
            <a:ext cx="695256" cy="595007"/>
          </a:xfrm>
          <a:prstGeom prst="rect">
            <a:avLst/>
          </a:prstGeom>
        </p:spPr>
      </p:pic>
      <p:pic>
        <p:nvPicPr>
          <p:cNvPr id="19" name="図 18"/>
          <p:cNvPicPr>
            <a:picLocks noChangeAspect="1"/>
          </p:cNvPicPr>
          <p:nvPr/>
        </p:nvPicPr>
        <p:blipFill>
          <a:blip r:embed="rId9"/>
          <a:stretch>
            <a:fillRect/>
          </a:stretch>
        </p:blipFill>
        <p:spPr>
          <a:xfrm>
            <a:off x="4899100" y="5309135"/>
            <a:ext cx="1254560" cy="1050012"/>
          </a:xfrm>
          <a:prstGeom prst="rect">
            <a:avLst/>
          </a:prstGeom>
        </p:spPr>
      </p:pic>
    </p:spTree>
    <p:extLst>
      <p:ext uri="{BB962C8B-B14F-4D97-AF65-F5344CB8AC3E}">
        <p14:creationId xmlns:p14="http://schemas.microsoft.com/office/powerpoint/2010/main" val="2623135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a:extLst>
              <a:ext uri="{FF2B5EF4-FFF2-40B4-BE49-F238E27FC236}">
                <a16:creationId xmlns:a16="http://schemas.microsoft.com/office/drawing/2014/main" id="{B9EC8F7F-2BAA-FA34-8BD8-CA643B1217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484"/>
            <a:ext cx="7559675" cy="10604845"/>
          </a:xfrm>
          <a:prstGeom prst="rect">
            <a:avLst/>
          </a:prstGeom>
        </p:spPr>
      </p:pic>
      <p:graphicFrame>
        <p:nvGraphicFramePr>
          <p:cNvPr id="17" name="表 17">
            <a:extLst>
              <a:ext uri="{FF2B5EF4-FFF2-40B4-BE49-F238E27FC236}">
                <a16:creationId xmlns:a16="http://schemas.microsoft.com/office/drawing/2014/main" id="{149A363A-CC2E-0DD8-1B90-F81A82673BBB}"/>
              </a:ext>
            </a:extLst>
          </p:cNvPr>
          <p:cNvGraphicFramePr>
            <a:graphicFrameLocks noGrp="1"/>
          </p:cNvGraphicFramePr>
          <p:nvPr>
            <p:extLst>
              <p:ext uri="{D42A27DB-BD31-4B8C-83A1-F6EECF244321}">
                <p14:modId xmlns:p14="http://schemas.microsoft.com/office/powerpoint/2010/main" val="3778980333"/>
              </p:ext>
            </p:extLst>
          </p:nvPr>
        </p:nvGraphicFramePr>
        <p:xfrm>
          <a:off x="492549" y="313733"/>
          <a:ext cx="6574573" cy="1780122"/>
        </p:xfrm>
        <a:graphic>
          <a:graphicData uri="http://schemas.openxmlformats.org/drawingml/2006/table">
            <a:tbl>
              <a:tblPr firstRow="1" bandRow="1">
                <a:tableStyleId>{BC89EF96-8CEA-46FF-86C4-4CE0E7609802}</a:tableStyleId>
              </a:tblPr>
              <a:tblGrid>
                <a:gridCol w="6574573">
                  <a:extLst>
                    <a:ext uri="{9D8B030D-6E8A-4147-A177-3AD203B41FA5}">
                      <a16:colId xmlns:a16="http://schemas.microsoft.com/office/drawing/2014/main" val="2712063165"/>
                    </a:ext>
                  </a:extLst>
                </a:gridCol>
              </a:tblGrid>
              <a:tr h="1780122">
                <a:tc>
                  <a:txBody>
                    <a:bodyPr/>
                    <a:lstStyle/>
                    <a:p>
                      <a:pPr marL="0" marR="0" lvl="0" indent="0" algn="ctr" defTabSz="509422" rtl="0" eaLnBrk="1" fontAlgn="auto" latinLnBrk="0" hangingPunct="1">
                        <a:lnSpc>
                          <a:spcPct val="150000"/>
                        </a:lnSpc>
                        <a:spcBef>
                          <a:spcPts val="0"/>
                        </a:spcBef>
                        <a:spcAft>
                          <a:spcPts val="0"/>
                        </a:spcAft>
                        <a:buClrTx/>
                        <a:buSzTx/>
                        <a:buFontTx/>
                        <a:buNone/>
                        <a:tabLst/>
                        <a:defRPr/>
                      </a:pP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ＮＰＯ法人回復はどこにでもある　春の依存症啓発セミナー（</a:t>
                      </a: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2023</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年</a:t>
                      </a: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5</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月</a:t>
                      </a: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17</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日）</a:t>
                      </a:r>
                      <a:endPar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endParaRPr>
                    </a:p>
                    <a:p>
                      <a:pPr algn="r">
                        <a:lnSpc>
                          <a:spcPct val="150000"/>
                        </a:lnSpc>
                      </a:pP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FAX</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　  →　</a:t>
                      </a: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050-3730-2879 </a:t>
                      </a:r>
                    </a:p>
                    <a:p>
                      <a:pPr algn="r">
                        <a:lnSpc>
                          <a:spcPct val="150000"/>
                        </a:lnSpc>
                      </a:pP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MAIL</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　 →　</a:t>
                      </a:r>
                      <a:r>
                        <a:rPr kumimoji="1" lang="en-US" altLang="ja-JP" sz="1400" b="0" u="sng" strike="noStrike" kern="1200" cap="none" spc="0" normalizeH="0" baseline="0" noProof="0" dirty="0" smtClean="0">
                          <a:ln>
                            <a:noFill/>
                          </a:ln>
                          <a:solidFill>
                            <a:schemeClr val="accent1">
                              <a:lumMod val="75000"/>
                            </a:schemeClr>
                          </a:solidFill>
                          <a:effectLst/>
                          <a:uLnTx/>
                          <a:uFillTx/>
                          <a:latin typeface="HGPｺﾞｼｯｸM" panose="020B0600000000000000" pitchFamily="50" charset="-128"/>
                          <a:ea typeface="HGPｺﾞｼｯｸM" panose="020B0600000000000000" pitchFamily="50" charset="-128"/>
                          <a:hlinkClick r:id="rId3"/>
                        </a:rPr>
                        <a:t>kaifukuwa.net</a:t>
                      </a:r>
                      <a:r>
                        <a:rPr kumimoji="1" lang="en-US" altLang="ja-JP" sz="1400" b="0" u="sng" strike="noStrike" kern="1200" cap="none" spc="0" normalizeH="0" baseline="0" noProof="0" dirty="0" smtClean="0">
                          <a:ln>
                            <a:noFill/>
                          </a:ln>
                          <a:solidFill>
                            <a:schemeClr val="accent1">
                              <a:lumMod val="75000"/>
                            </a:schemeClr>
                          </a:solidFill>
                          <a:effectLst/>
                          <a:uLnTx/>
                          <a:uFillTx/>
                          <a:latin typeface="HGPｺﾞｼｯｸM" panose="020B0600000000000000" pitchFamily="50" charset="-128"/>
                          <a:ea typeface="HGPｺﾞｼｯｸM" panose="020B0600000000000000" pitchFamily="50" charset="-128"/>
                        </a:rPr>
                        <a:t>@gmail.com</a:t>
                      </a:r>
                      <a:endParaRPr kumimoji="1" lang="en-US" altLang="ja-JP" sz="1400" b="0" u="sng" strike="noStrike" kern="1200" cap="none" spc="0" normalizeH="0" baseline="0" noProof="0" dirty="0">
                        <a:ln>
                          <a:noFill/>
                        </a:ln>
                        <a:solidFill>
                          <a:schemeClr val="accent1">
                            <a:lumMod val="75000"/>
                          </a:schemeClr>
                        </a:solidFill>
                        <a:effectLst/>
                        <a:uLnTx/>
                        <a:uFillTx/>
                        <a:latin typeface="HGPｺﾞｼｯｸM" panose="020B0600000000000000" pitchFamily="50" charset="-128"/>
                        <a:ea typeface="HGPｺﾞｼｯｸM" panose="020B0600000000000000" pitchFamily="50" charset="-128"/>
                      </a:endParaRPr>
                    </a:p>
                    <a:p>
                      <a:pPr algn="r">
                        <a:lnSpc>
                          <a:spcPct val="150000"/>
                        </a:lnSpc>
                      </a:pP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ホームページ　→　</a:t>
                      </a:r>
                      <a:r>
                        <a:rPr kumimoji="1" lang="en-US" altLang="ja-JP"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kaifukuwa.net</a:t>
                      </a:r>
                    </a:p>
                    <a:p>
                      <a:pPr marL="0" marR="0" lvl="0" indent="0" algn="r" defTabSz="509422" rtl="0" eaLnBrk="1" fontAlgn="auto" latinLnBrk="0" hangingPunct="1">
                        <a:lnSpc>
                          <a:spcPct val="150000"/>
                        </a:lnSpc>
                        <a:spcBef>
                          <a:spcPts val="0"/>
                        </a:spcBef>
                        <a:spcAft>
                          <a:spcPts val="0"/>
                        </a:spcAft>
                        <a:buClrTx/>
                        <a:buSzTx/>
                        <a:buFontTx/>
                        <a:buNone/>
                        <a:tabLst/>
                        <a:defRPr/>
                      </a:pP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参加場所の</a:t>
                      </a:r>
                      <a:r>
                        <a:rPr kumimoji="1" lang="ja-JP" altLang="en-US" sz="1400" u="sng"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どちらか一方に〇を付け</a:t>
                      </a:r>
                      <a:r>
                        <a:rPr kumimoji="1" lang="ja-JP" altLang="en-US" sz="1400" u="none" strike="noStrike" kern="1200" cap="none" spc="0" normalizeH="0" baseline="0" noProof="0" dirty="0">
                          <a:ln>
                            <a:noFill/>
                          </a:ln>
                          <a:effectLst/>
                          <a:uLnTx/>
                          <a:uFillTx/>
                          <a:latin typeface="HGPｺﾞｼｯｸM" panose="020B0600000000000000" pitchFamily="50" charset="-128"/>
                          <a:ea typeface="HGPｺﾞｼｯｸM" panose="020B0600000000000000" pitchFamily="50" charset="-128"/>
                        </a:rPr>
                        <a:t>、以下ご確認いただき、必要事項をご記入ください</a:t>
                      </a:r>
                      <a:r>
                        <a:rPr kumimoji="1" lang="ja-JP" altLang="en-US" sz="1400" u="none" strike="noStrike" kern="1200" cap="none" spc="0" normalizeH="0" baseline="0" noProof="0" dirty="0" smtClean="0">
                          <a:ln>
                            <a:noFill/>
                          </a:ln>
                          <a:effectLst/>
                          <a:uLnTx/>
                          <a:uFillTx/>
                        </a:rPr>
                        <a:t>。</a:t>
                      </a:r>
                      <a:endParaRPr kumimoji="1" lang="en-US" altLang="ja-JP" sz="1400" u="none" strike="noStrike" kern="1200" cap="none" spc="0" normalizeH="0" baseline="0" noProof="0" dirty="0">
                        <a:ln>
                          <a:noFill/>
                        </a:ln>
                        <a:effectLst/>
                        <a:uLnTx/>
                        <a:uFillTx/>
                      </a:endParaRPr>
                    </a:p>
                  </a:txBody>
                  <a:tcPr marL="88901" marR="88901" marT="44451" marB="44451"/>
                </a:tc>
                <a:extLst>
                  <a:ext uri="{0D108BD9-81ED-4DB2-BD59-A6C34878D82A}">
                    <a16:rowId xmlns:a16="http://schemas.microsoft.com/office/drawing/2014/main" val="2557342719"/>
                  </a:ext>
                </a:extLst>
              </a:tr>
            </a:tbl>
          </a:graphicData>
        </a:graphic>
      </p:graphicFrame>
      <p:graphicFrame>
        <p:nvGraphicFramePr>
          <p:cNvPr id="18" name="表 18">
            <a:extLst>
              <a:ext uri="{FF2B5EF4-FFF2-40B4-BE49-F238E27FC236}">
                <a16:creationId xmlns:a16="http://schemas.microsoft.com/office/drawing/2014/main" id="{FE865EB1-5E35-80C7-0A98-08981363BF3D}"/>
              </a:ext>
              <a:ext uri="{C183D7F6-B498-43B3-948B-1728B52AA6E4}">
                <adec:decorative xmlns:adec="http://schemas.microsoft.com/office/drawing/2017/decorative" xmlns="" val="0"/>
              </a:ext>
            </a:extLst>
          </p:cNvPr>
          <p:cNvGraphicFramePr>
            <a:graphicFrameLocks noGrp="1"/>
          </p:cNvGraphicFramePr>
          <p:nvPr>
            <p:extLst>
              <p:ext uri="{D42A27DB-BD31-4B8C-83A1-F6EECF244321}">
                <p14:modId xmlns:p14="http://schemas.microsoft.com/office/powerpoint/2010/main" val="4042199152"/>
              </p:ext>
            </p:extLst>
          </p:nvPr>
        </p:nvGraphicFramePr>
        <p:xfrm>
          <a:off x="492547" y="2093855"/>
          <a:ext cx="6574573" cy="2745516"/>
        </p:xfrm>
        <a:graphic>
          <a:graphicData uri="http://schemas.openxmlformats.org/drawingml/2006/table">
            <a:tbl>
              <a:tblPr firstRow="1" bandRow="1">
                <a:tableStyleId>{5C22544A-7EE6-4342-B048-85BDC9FD1C3A}</a:tableStyleId>
              </a:tblPr>
              <a:tblGrid>
                <a:gridCol w="6574573">
                  <a:extLst>
                    <a:ext uri="{9D8B030D-6E8A-4147-A177-3AD203B41FA5}">
                      <a16:colId xmlns:a16="http://schemas.microsoft.com/office/drawing/2014/main" val="2140246073"/>
                    </a:ext>
                  </a:extLst>
                </a:gridCol>
              </a:tblGrid>
              <a:tr h="366453">
                <a:tc>
                  <a:txBody>
                    <a:bodyPr/>
                    <a:lstStyle/>
                    <a:p>
                      <a:pPr algn="ctr"/>
                      <a:r>
                        <a:rPr kumimoji="1" lang="ja-JP" altLang="en-US" sz="1600" dirty="0">
                          <a:solidFill>
                            <a:schemeClr val="tx1"/>
                          </a:solidFill>
                        </a:rPr>
                        <a:t>ハイライフプラザいたばし</a:t>
                      </a: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90000"/>
                      </a:schemeClr>
                    </a:solidFill>
                  </a:tcPr>
                </a:tc>
                <a:extLst>
                  <a:ext uri="{0D108BD9-81ED-4DB2-BD59-A6C34878D82A}">
                    <a16:rowId xmlns:a16="http://schemas.microsoft.com/office/drawing/2014/main" val="4278934643"/>
                  </a:ext>
                </a:extLst>
              </a:tr>
              <a:tr h="1305291">
                <a:tc>
                  <a:txBody>
                    <a:bodyPr/>
                    <a:lstStyle/>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①新型コロナウィルスなどの感染状況から万が一中止の場合もありますので、お名前（ニックネーム不可）・連絡先を頂戴します。また目的以外での使用はせず、セミナー終了後に頂いた情報を処分いたします。</a:t>
                      </a:r>
                    </a:p>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②定員に達してご参加頂けない場合にのみ、ご連絡を差し上げます。</a:t>
                      </a:r>
                    </a:p>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③体調不良を感じる方はご来場をお控えください。</a:t>
                      </a:r>
                    </a:p>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schemeClr val="tx1"/>
                          </a:solidFill>
                          <a:effectLst/>
                          <a:uLnTx/>
                          <a:uFillTx/>
                          <a:latin typeface="HG丸ｺﾞｼｯｸM-PRO" panose="020F0600000000000000" pitchFamily="50" charset="-128"/>
                          <a:ea typeface="HG丸ｺﾞｼｯｸM-PRO" panose="020F0600000000000000" pitchFamily="50" charset="-128"/>
                          <a:cs typeface="+mn-cs"/>
                        </a:rPr>
                        <a:t>④その場や状況に応じたマスクの着用・咳エチケット等、ご協力をお願いします。</a:t>
                      </a: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068092989"/>
                  </a:ext>
                </a:extLst>
              </a:tr>
              <a:tr h="357924">
                <a:tc>
                  <a:txBody>
                    <a:bodyPr/>
                    <a:lstStyle/>
                    <a:p>
                      <a:r>
                        <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お名前（ニックネーム不可）：</a:t>
                      </a:r>
                      <a:endParaRPr kumimoji="1" lang="ja-JP" altLang="en-US" sz="1500" dirty="0"/>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195046296"/>
                  </a:ext>
                </a:extLst>
              </a:tr>
              <a:tr h="357924">
                <a:tc>
                  <a:txBody>
                    <a:bodyPr/>
                    <a:lstStyle/>
                    <a:p>
                      <a:r>
                        <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お電話番号：</a:t>
                      </a:r>
                      <a:endParaRPr kumimoji="1" lang="ja-JP" altLang="en-US" sz="1500" dirty="0"/>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313206985"/>
                  </a:ext>
                </a:extLst>
              </a:tr>
              <a:tr h="357924">
                <a:tc>
                  <a:txBody>
                    <a:bodyPr/>
                    <a:lstStyle/>
                    <a:p>
                      <a:r>
                        <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お立場・ご所属等（省略可）：</a:t>
                      </a:r>
                      <a:endParaRPr kumimoji="1" lang="ja-JP" altLang="en-US" sz="1500" dirty="0"/>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835775783"/>
                  </a:ext>
                </a:extLst>
              </a:tr>
            </a:tbl>
          </a:graphicData>
        </a:graphic>
      </p:graphicFrame>
      <p:sp>
        <p:nvSpPr>
          <p:cNvPr id="24" name="テキスト ボックス 23">
            <a:extLst>
              <a:ext uri="{FF2B5EF4-FFF2-40B4-BE49-F238E27FC236}">
                <a16:creationId xmlns:a16="http://schemas.microsoft.com/office/drawing/2014/main" id="{1FF60F65-1C13-B611-E4F0-A2D0422797D9}"/>
              </a:ext>
            </a:extLst>
          </p:cNvPr>
          <p:cNvSpPr txBox="1"/>
          <p:nvPr/>
        </p:nvSpPr>
        <p:spPr>
          <a:xfrm>
            <a:off x="1928061" y="974741"/>
            <a:ext cx="1757957" cy="320489"/>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rgbClr val="FFC000"/>
            </a:solidFill>
            <a:prstDash val="solid"/>
            <a:miter lim="800000"/>
          </a:ln>
          <a:effectLst/>
        </p:spPr>
        <p:txBody>
          <a:bodyPr wrap="square" rtlCol="0">
            <a:spAutoFit/>
          </a:bodyPr>
          <a:lstStyle/>
          <a:p>
            <a:pPr algn="ctr" defTabSz="495260">
              <a:defRPr/>
            </a:pPr>
            <a:r>
              <a:rPr lang="ja-JP" altLang="en-US" sz="1499" b="1" kern="0" dirty="0">
                <a:solidFill>
                  <a:prstClr val="black"/>
                </a:solidFill>
                <a:latin typeface="HG丸ｺﾞｼｯｸM-PRO" panose="020F0600000000000000" pitchFamily="50" charset="-128"/>
                <a:ea typeface="HG丸ｺﾞｼｯｸM-PRO" panose="020F0600000000000000" pitchFamily="50" charset="-128"/>
              </a:rPr>
              <a:t>お申込みフォーム</a:t>
            </a:r>
            <a:endParaRPr lang="en-US" altLang="ja-JP" sz="1499" b="1" kern="0" dirty="0">
              <a:solidFill>
                <a:prstClr val="black"/>
              </a:solidFill>
              <a:latin typeface="HG丸ｺﾞｼｯｸM-PRO" panose="020F0600000000000000" pitchFamily="50" charset="-128"/>
              <a:ea typeface="HG丸ｺﾞｼｯｸM-PRO" panose="020F0600000000000000" pitchFamily="50" charset="-128"/>
            </a:endParaRPr>
          </a:p>
        </p:txBody>
      </p:sp>
      <p:graphicFrame>
        <p:nvGraphicFramePr>
          <p:cNvPr id="25" name="表 25">
            <a:extLst>
              <a:ext uri="{FF2B5EF4-FFF2-40B4-BE49-F238E27FC236}">
                <a16:creationId xmlns:a16="http://schemas.microsoft.com/office/drawing/2014/main" id="{9D6D34E2-D2A8-243D-5BB5-5C72AD99F026}"/>
              </a:ext>
            </a:extLst>
          </p:cNvPr>
          <p:cNvGraphicFramePr>
            <a:graphicFrameLocks noGrp="1"/>
          </p:cNvGraphicFramePr>
          <p:nvPr>
            <p:extLst>
              <p:ext uri="{D42A27DB-BD31-4B8C-83A1-F6EECF244321}">
                <p14:modId xmlns:p14="http://schemas.microsoft.com/office/powerpoint/2010/main" val="3878960214"/>
              </p:ext>
            </p:extLst>
          </p:nvPr>
        </p:nvGraphicFramePr>
        <p:xfrm>
          <a:off x="492547" y="4841949"/>
          <a:ext cx="6574573" cy="3140766"/>
        </p:xfrm>
        <a:graphic>
          <a:graphicData uri="http://schemas.openxmlformats.org/drawingml/2006/table">
            <a:tbl>
              <a:tblPr firstRow="1" bandRow="1">
                <a:tableStyleId>{5C22544A-7EE6-4342-B048-85BDC9FD1C3A}</a:tableStyleId>
              </a:tblPr>
              <a:tblGrid>
                <a:gridCol w="6574573">
                  <a:extLst>
                    <a:ext uri="{9D8B030D-6E8A-4147-A177-3AD203B41FA5}">
                      <a16:colId xmlns:a16="http://schemas.microsoft.com/office/drawing/2014/main" val="29734829"/>
                    </a:ext>
                  </a:extLst>
                </a:gridCol>
              </a:tblGrid>
              <a:tr h="372774">
                <a:tc>
                  <a:txBody>
                    <a:bodyPr/>
                    <a:lstStyle/>
                    <a:p>
                      <a:pPr algn="ctr"/>
                      <a:r>
                        <a:rPr kumimoji="1" lang="ja-JP" altLang="en-US" sz="1600" dirty="0">
                          <a:solidFill>
                            <a:schemeClr val="tx1"/>
                          </a:solidFill>
                        </a:rPr>
                        <a:t>オンライン</a:t>
                      </a: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90000"/>
                      </a:schemeClr>
                    </a:solidFill>
                  </a:tcPr>
                </a:tc>
                <a:extLst>
                  <a:ext uri="{0D108BD9-81ED-4DB2-BD59-A6C34878D82A}">
                    <a16:rowId xmlns:a16="http://schemas.microsoft.com/office/drawing/2014/main" val="1700362645"/>
                  </a:ext>
                </a:extLst>
              </a:tr>
              <a:tr h="1453846">
                <a:tc>
                  <a:txBody>
                    <a:bodyPr/>
                    <a:lstStyle/>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①</a:t>
                      </a:r>
                      <a:r>
                        <a:rPr kumimoji="1" lang="en-US" altLang="ja-JP"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ZOOM</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参加</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のＩＤとパスワードをお送りしますので、メールアドレスの記入をお願いします。また目的以外での使用はせず、セミナー終了後に頂いた情報を処分いたします。</a:t>
                      </a:r>
                      <a:b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②</a:t>
                      </a:r>
                      <a:r>
                        <a:rPr kumimoji="1" lang="en-US" altLang="ja-JP"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5</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月</a:t>
                      </a:r>
                      <a:r>
                        <a:rPr kumimoji="1" lang="en-US" altLang="ja-JP"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10</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日</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（水）</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までに</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お知らせがなければ、</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お手数です</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が、ご連絡</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下さい。</a:t>
                      </a:r>
                      <a:b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③接続の不具合、 デバイスの不良等による参加困難につきまして</a:t>
                      </a:r>
                      <a:r>
                        <a:rPr kumimoji="1" lang="ja-JP" altLang="en-US" sz="1300" b="1" i="0" u="none" strike="noStrike" kern="1200" cap="none" spc="0" normalizeH="0" baseline="0" noProof="0" dirty="0" smtClean="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は、各自</a:t>
                      </a: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でご対応をお願いします。</a:t>
                      </a:r>
                      <a:b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b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④プライバシー保護のため、 無断で画面をスクリーンショットや撮影等をすることはお控え頂いております。</a:t>
                      </a:r>
                      <a:endPar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914225042"/>
                  </a:ext>
                </a:extLst>
              </a:tr>
              <a:tr h="364710">
                <a:tc>
                  <a:txBody>
                    <a:bodyPr/>
                    <a:lstStyle/>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お名前（ニックネーム可）：</a:t>
                      </a:r>
                      <a:endPar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841002199"/>
                  </a:ext>
                </a:extLst>
              </a:tr>
              <a:tr h="364710">
                <a:tc>
                  <a:txBody>
                    <a:bodyPr/>
                    <a:lstStyle/>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メールアドレス：</a:t>
                      </a:r>
                      <a:endPar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98708925"/>
                  </a:ext>
                </a:extLst>
              </a:tr>
              <a:tr h="364710">
                <a:tc>
                  <a:txBody>
                    <a:bodyPr/>
                    <a:lstStyle/>
                    <a:p>
                      <a:pPr marL="0" marR="0" lvl="0" indent="0" algn="l" defTabSz="777514" rtl="0" eaLnBrk="1" fontAlgn="ctr"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お立場・ご所属等（省略可）：</a:t>
                      </a:r>
                      <a:endParaRPr kumimoji="1" lang="ja-JP" altLang="en-US" sz="1300" b="1"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466446905"/>
                  </a:ext>
                </a:extLst>
              </a:tr>
            </a:tbl>
          </a:graphicData>
        </a:graphic>
      </p:graphicFrame>
      <p:sp>
        <p:nvSpPr>
          <p:cNvPr id="29" name="正方形/長方形 28">
            <a:extLst>
              <a:ext uri="{FF2B5EF4-FFF2-40B4-BE49-F238E27FC236}">
                <a16:creationId xmlns:a16="http://schemas.microsoft.com/office/drawing/2014/main" id="{ABA96443-9311-FBCD-2D10-FE7E571344CF}"/>
              </a:ext>
            </a:extLst>
          </p:cNvPr>
          <p:cNvSpPr/>
          <p:nvPr/>
        </p:nvSpPr>
        <p:spPr>
          <a:xfrm>
            <a:off x="984206" y="2141811"/>
            <a:ext cx="255937" cy="2399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905">
              <a:solidFill>
                <a:schemeClr val="tx1"/>
              </a:solidFill>
            </a:endParaRPr>
          </a:p>
        </p:txBody>
      </p:sp>
      <p:sp>
        <p:nvSpPr>
          <p:cNvPr id="30" name="正方形/長方形 29">
            <a:extLst>
              <a:ext uri="{FF2B5EF4-FFF2-40B4-BE49-F238E27FC236}">
                <a16:creationId xmlns:a16="http://schemas.microsoft.com/office/drawing/2014/main" id="{34D50CCB-755F-10CA-CE24-F23ECDC874DF}"/>
              </a:ext>
            </a:extLst>
          </p:cNvPr>
          <p:cNvSpPr/>
          <p:nvPr/>
        </p:nvSpPr>
        <p:spPr>
          <a:xfrm>
            <a:off x="984206" y="4889905"/>
            <a:ext cx="255937" cy="23995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sz="1905"/>
          </a:p>
        </p:txBody>
      </p:sp>
      <p:graphicFrame>
        <p:nvGraphicFramePr>
          <p:cNvPr id="32" name="表 32">
            <a:extLst>
              <a:ext uri="{FF2B5EF4-FFF2-40B4-BE49-F238E27FC236}">
                <a16:creationId xmlns:a16="http://schemas.microsoft.com/office/drawing/2014/main" id="{20D80A05-6D9C-923D-3C4B-2A77869F8C94}"/>
              </a:ext>
            </a:extLst>
          </p:cNvPr>
          <p:cNvGraphicFramePr>
            <a:graphicFrameLocks noGrp="1"/>
          </p:cNvGraphicFramePr>
          <p:nvPr>
            <p:extLst>
              <p:ext uri="{D42A27DB-BD31-4B8C-83A1-F6EECF244321}">
                <p14:modId xmlns:p14="http://schemas.microsoft.com/office/powerpoint/2010/main" val="418290614"/>
              </p:ext>
            </p:extLst>
          </p:nvPr>
        </p:nvGraphicFramePr>
        <p:xfrm>
          <a:off x="492545" y="8918273"/>
          <a:ext cx="6574573" cy="1143211"/>
        </p:xfrm>
        <a:graphic>
          <a:graphicData uri="http://schemas.openxmlformats.org/drawingml/2006/table">
            <a:tbl>
              <a:tblPr firstRow="1" bandRow="1">
                <a:tableStyleId>{5C22544A-7EE6-4342-B048-85BDC9FD1C3A}</a:tableStyleId>
              </a:tblPr>
              <a:tblGrid>
                <a:gridCol w="6574573">
                  <a:extLst>
                    <a:ext uri="{9D8B030D-6E8A-4147-A177-3AD203B41FA5}">
                      <a16:colId xmlns:a16="http://schemas.microsoft.com/office/drawing/2014/main" val="224974079"/>
                    </a:ext>
                  </a:extLst>
                </a:gridCol>
              </a:tblGrid>
              <a:tr h="519603">
                <a:tc>
                  <a:txBody>
                    <a:bodyPr/>
                    <a:lstStyle/>
                    <a:p>
                      <a:pPr algn="ctr">
                        <a:lnSpc>
                          <a:spcPct val="150000"/>
                        </a:lnSpc>
                      </a:pPr>
                      <a:r>
                        <a:rPr kumimoji="1" lang="ja-JP" altLang="en-US" sz="1600" dirty="0">
                          <a:solidFill>
                            <a:schemeClr val="tx1"/>
                          </a:solidFill>
                        </a:rPr>
                        <a:t>自由記入欄（ご意見・ご質問など）</a:t>
                      </a: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90000"/>
                      </a:schemeClr>
                    </a:solidFill>
                  </a:tcPr>
                </a:tc>
                <a:extLst>
                  <a:ext uri="{0D108BD9-81ED-4DB2-BD59-A6C34878D82A}">
                    <a16:rowId xmlns:a16="http://schemas.microsoft.com/office/drawing/2014/main" val="194348488"/>
                  </a:ext>
                </a:extLst>
              </a:tr>
              <a:tr h="623608">
                <a:tc>
                  <a:txBody>
                    <a:bodyPr/>
                    <a:lstStyle/>
                    <a:p>
                      <a:endParaRPr kumimoji="1" lang="ja-JP" altLang="en-US" sz="1500" dirty="0"/>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1220297750"/>
                  </a:ext>
                </a:extLst>
              </a:tr>
            </a:tbl>
          </a:graphicData>
        </a:graphic>
      </p:graphicFrame>
      <p:graphicFrame>
        <p:nvGraphicFramePr>
          <p:cNvPr id="33" name="表 33">
            <a:extLst>
              <a:ext uri="{FF2B5EF4-FFF2-40B4-BE49-F238E27FC236}">
                <a16:creationId xmlns:a16="http://schemas.microsoft.com/office/drawing/2014/main" id="{F5449ACA-1F35-1463-5417-074C65E12EC2}"/>
              </a:ext>
            </a:extLst>
          </p:cNvPr>
          <p:cNvGraphicFramePr>
            <a:graphicFrameLocks noGrp="1"/>
          </p:cNvGraphicFramePr>
          <p:nvPr>
            <p:extLst>
              <p:ext uri="{D42A27DB-BD31-4B8C-83A1-F6EECF244321}">
                <p14:modId xmlns:p14="http://schemas.microsoft.com/office/powerpoint/2010/main" val="761432746"/>
              </p:ext>
            </p:extLst>
          </p:nvPr>
        </p:nvGraphicFramePr>
        <p:xfrm>
          <a:off x="492545" y="7982715"/>
          <a:ext cx="6574573" cy="933524"/>
        </p:xfrm>
        <a:graphic>
          <a:graphicData uri="http://schemas.openxmlformats.org/drawingml/2006/table">
            <a:tbl>
              <a:tblPr firstRow="1" bandRow="1">
                <a:tableStyleId>{5C22544A-7EE6-4342-B048-85BDC9FD1C3A}</a:tableStyleId>
              </a:tblPr>
              <a:tblGrid>
                <a:gridCol w="6574573">
                  <a:extLst>
                    <a:ext uri="{9D8B030D-6E8A-4147-A177-3AD203B41FA5}">
                      <a16:colId xmlns:a16="http://schemas.microsoft.com/office/drawing/2014/main" val="1639071223"/>
                    </a:ext>
                  </a:extLst>
                </a:gridCol>
              </a:tblGrid>
              <a:tr h="466762">
                <a:tc>
                  <a:txBody>
                    <a:bodyPr/>
                    <a:lstStyle/>
                    <a:p>
                      <a:pPr algn="ctr">
                        <a:lnSpc>
                          <a:spcPct val="150000"/>
                        </a:lnSpc>
                      </a:pPr>
                      <a:r>
                        <a:rPr kumimoji="1" lang="ja-JP" altLang="en-US" sz="1600" dirty="0">
                          <a:solidFill>
                            <a:schemeClr val="tx1"/>
                          </a:solidFill>
                        </a:rPr>
                        <a:t>参加動機（ございましたら・・・）</a:t>
                      </a:r>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60000"/>
                        <a:lumOff val="40000"/>
                        <a:alpha val="90000"/>
                      </a:schemeClr>
                    </a:solidFill>
                  </a:tcPr>
                </a:tc>
                <a:extLst>
                  <a:ext uri="{0D108BD9-81ED-4DB2-BD59-A6C34878D82A}">
                    <a16:rowId xmlns:a16="http://schemas.microsoft.com/office/drawing/2014/main" val="2846856845"/>
                  </a:ext>
                </a:extLst>
              </a:tr>
              <a:tr h="466762">
                <a:tc>
                  <a:txBody>
                    <a:bodyPr/>
                    <a:lstStyle/>
                    <a:p>
                      <a:endParaRPr kumimoji="1" lang="ja-JP" altLang="en-US" sz="1500" dirty="0"/>
                    </a:p>
                  </a:txBody>
                  <a:tcPr marL="88901" marR="88901" marT="44451" marB="4445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2842511012"/>
                  </a:ext>
                </a:extLst>
              </a:tr>
            </a:tbl>
          </a:graphicData>
        </a:graphic>
      </p:graphicFrame>
      <p:sp>
        <p:nvSpPr>
          <p:cNvPr id="34" name="テキスト ボックス 33">
            <a:extLst>
              <a:ext uri="{FF2B5EF4-FFF2-40B4-BE49-F238E27FC236}">
                <a16:creationId xmlns:a16="http://schemas.microsoft.com/office/drawing/2014/main" id="{C14B65DD-E001-7CD9-949E-9D0C034DF8A4}"/>
              </a:ext>
            </a:extLst>
          </p:cNvPr>
          <p:cNvSpPr txBox="1"/>
          <p:nvPr/>
        </p:nvSpPr>
        <p:spPr>
          <a:xfrm>
            <a:off x="2209500" y="10132233"/>
            <a:ext cx="3140665" cy="320489"/>
          </a:xfrm>
          <a:prstGeom prst="rect">
            <a:avLst/>
          </a:prstGeom>
          <a:noFill/>
        </p:spPr>
        <p:txBody>
          <a:bodyPr wrap="square" rtlCol="0">
            <a:spAutoFit/>
          </a:bodyPr>
          <a:lstStyle/>
          <a:p>
            <a:pPr algn="ctr" defTabSz="495260"/>
            <a:r>
              <a:rPr lang="ja-JP" altLang="en-US" sz="1499" b="1" dirty="0">
                <a:solidFill>
                  <a:srgbClr val="FF0000"/>
                </a:solidFill>
                <a:effectLst>
                  <a:outerShdw blurRad="38100" dist="38100" dir="2700000" algn="tl">
                    <a:srgbClr val="000000">
                      <a:alpha val="43137"/>
                    </a:srgbClr>
                  </a:outerShdw>
                </a:effectLst>
                <a:latin typeface="HG丸ｺﾞｼｯｸM-PRO" panose="020F0600000000000000" pitchFamily="50" charset="-128"/>
                <a:ea typeface="HG丸ｺﾞｼｯｸM-PRO" panose="020F0600000000000000" pitchFamily="50" charset="-128"/>
              </a:rPr>
              <a:t>お申込みありがとうございました。</a:t>
            </a:r>
          </a:p>
        </p:txBody>
      </p:sp>
      <p:pic>
        <p:nvPicPr>
          <p:cNvPr id="23" name="図 22">
            <a:extLst>
              <a:ext uri="{FF2B5EF4-FFF2-40B4-BE49-F238E27FC236}">
                <a16:creationId xmlns:a16="http://schemas.microsoft.com/office/drawing/2014/main" id="{046B0022-3772-C7BC-E16A-8AB4028E916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84207" y="732481"/>
            <a:ext cx="818482" cy="805009"/>
          </a:xfrm>
          <a:prstGeom prst="rect">
            <a:avLst/>
          </a:prstGeom>
        </p:spPr>
      </p:pic>
      <p:pic>
        <p:nvPicPr>
          <p:cNvPr id="26" name="図 25">
            <a:extLst>
              <a:ext uri="{FF2B5EF4-FFF2-40B4-BE49-F238E27FC236}">
                <a16:creationId xmlns:a16="http://schemas.microsoft.com/office/drawing/2014/main" id="{97DC0964-9B8B-6786-A08A-9E3904DBA19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757256" y="10071593"/>
            <a:ext cx="597003" cy="525006"/>
          </a:xfrm>
          <a:prstGeom prst="rect">
            <a:avLst/>
          </a:prstGeom>
        </p:spPr>
      </p:pic>
      <p:sp>
        <p:nvSpPr>
          <p:cNvPr id="4" name="横巻き 3"/>
          <p:cNvSpPr/>
          <p:nvPr/>
        </p:nvSpPr>
        <p:spPr>
          <a:xfrm>
            <a:off x="1318383" y="2288221"/>
            <a:ext cx="5035876" cy="2358121"/>
          </a:xfrm>
          <a:prstGeom prst="horizontalScroll">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a:off x="2209500" y="3053510"/>
            <a:ext cx="3647152" cy="923330"/>
          </a:xfrm>
          <a:prstGeom prst="rect">
            <a:avLst/>
          </a:prstGeom>
          <a:noFill/>
        </p:spPr>
        <p:txBody>
          <a:bodyPr wrap="none" lIns="91440" tIns="45720" rIns="91440" bIns="45720">
            <a:spAutoFit/>
          </a:bodyPr>
          <a:lstStyle/>
          <a:p>
            <a:pPr algn="ctr"/>
            <a:r>
              <a:rPr lang="ja-JP" altLang="en-US" sz="5400" b="1" cap="none" spc="0" dirty="0" smtClean="0">
                <a:ln w="6600">
                  <a:solidFill>
                    <a:schemeClr val="accent2"/>
                  </a:solidFill>
                  <a:prstDash val="solid"/>
                </a:ln>
                <a:solidFill>
                  <a:srgbClr val="FFFF00"/>
                </a:solidFill>
                <a:effectLst>
                  <a:outerShdw dist="38100" dir="2700000" algn="tl" rotWithShape="0">
                    <a:schemeClr val="accent2"/>
                  </a:outerShdw>
                </a:effectLst>
              </a:rPr>
              <a:t>満員御礼！</a:t>
            </a:r>
            <a:endParaRPr lang="ja-JP" altLang="en-US" sz="5400" b="1" cap="none" spc="0" dirty="0">
              <a:ln w="6600">
                <a:solidFill>
                  <a:schemeClr val="accent2"/>
                </a:solidFill>
                <a:prstDash val="solid"/>
              </a:ln>
              <a:solidFill>
                <a:srgbClr val="FFFF00"/>
              </a:solidFill>
              <a:effectLst>
                <a:outerShdw dist="38100" dir="2700000" algn="tl" rotWithShape="0">
                  <a:schemeClr val="accent2"/>
                </a:outerShdw>
              </a:effectLst>
            </a:endParaRPr>
          </a:p>
        </p:txBody>
      </p:sp>
    </p:spTree>
    <p:extLst>
      <p:ext uri="{BB962C8B-B14F-4D97-AF65-F5344CB8AC3E}">
        <p14:creationId xmlns:p14="http://schemas.microsoft.com/office/powerpoint/2010/main" val="149477404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1303</TotalTime>
  <Words>810</Words>
  <Application>Microsoft Office PowerPoint</Application>
  <PresentationFormat>ユーザー設定</PresentationFormat>
  <Paragraphs>55</Paragraphs>
  <Slides>2</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vt:i4>
      </vt:variant>
    </vt:vector>
  </HeadingPairs>
  <TitlesOfParts>
    <vt:vector size="10" baseType="lpstr">
      <vt:lpstr>HGPｺﾞｼｯｸM</vt:lpstr>
      <vt:lpstr>HG丸ｺﾞｼｯｸM-PRO</vt:lpstr>
      <vt:lpstr>游ゴシック</vt:lpstr>
      <vt:lpstr>游ゴシック Light</vt:lpstr>
      <vt:lpstr>Arial</vt:lpstr>
      <vt:lpstr>Calibri</vt:lpstr>
      <vt:lpstr>Calibri Light</vt:lpstr>
      <vt:lpstr>Office テーマ</vt:lpstr>
      <vt:lpstr>ＮＰＯ法人回復はどこにでもある 　春の依存症啓発セミナー</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furuya shigenao</dc:creator>
  <cp:lastModifiedBy>フェリシダ 森</cp:lastModifiedBy>
  <cp:revision>177</cp:revision>
  <cp:lastPrinted>2023-03-07T00:57:27Z</cp:lastPrinted>
  <dcterms:created xsi:type="dcterms:W3CDTF">2022-03-20T00:03:28Z</dcterms:created>
  <dcterms:modified xsi:type="dcterms:W3CDTF">2023-04-24T05:54:45Z</dcterms:modified>
</cp:coreProperties>
</file>